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1"/>
  </p:notesMasterIdLst>
  <p:handoutMasterIdLst>
    <p:handoutMasterId r:id="rId62"/>
  </p:handoutMasterIdLst>
  <p:sldIdLst>
    <p:sldId id="2147483644" r:id="rId5"/>
    <p:sldId id="2147483645" r:id="rId6"/>
    <p:sldId id="2147482868" r:id="rId7"/>
    <p:sldId id="260" r:id="rId8"/>
    <p:sldId id="261" r:id="rId9"/>
    <p:sldId id="267" r:id="rId10"/>
    <p:sldId id="262" r:id="rId11"/>
    <p:sldId id="268" r:id="rId12"/>
    <p:sldId id="269" r:id="rId13"/>
    <p:sldId id="550145294" r:id="rId14"/>
    <p:sldId id="263" r:id="rId15"/>
    <p:sldId id="264" r:id="rId16"/>
    <p:sldId id="265" r:id="rId17"/>
    <p:sldId id="266" r:id="rId18"/>
    <p:sldId id="785" r:id="rId19"/>
    <p:sldId id="256" r:id="rId20"/>
    <p:sldId id="454" r:id="rId21"/>
    <p:sldId id="786" r:id="rId22"/>
    <p:sldId id="787" r:id="rId23"/>
    <p:sldId id="257" r:id="rId24"/>
    <p:sldId id="258" r:id="rId25"/>
    <p:sldId id="550145246" r:id="rId26"/>
    <p:sldId id="550145268" r:id="rId27"/>
    <p:sldId id="550145269" r:id="rId28"/>
    <p:sldId id="550145270" r:id="rId29"/>
    <p:sldId id="550145271" r:id="rId30"/>
    <p:sldId id="550145296" r:id="rId31"/>
    <p:sldId id="550145299" r:id="rId32"/>
    <p:sldId id="550145298" r:id="rId33"/>
    <p:sldId id="550145300" r:id="rId34"/>
    <p:sldId id="550145256" r:id="rId35"/>
    <p:sldId id="550145324" r:id="rId36"/>
    <p:sldId id="550145331" r:id="rId37"/>
    <p:sldId id="2147483646" r:id="rId38"/>
    <p:sldId id="550145287" r:id="rId39"/>
    <p:sldId id="259" r:id="rId40"/>
    <p:sldId id="550145301" r:id="rId41"/>
    <p:sldId id="550145297" r:id="rId42"/>
    <p:sldId id="550145302" r:id="rId43"/>
    <p:sldId id="550145303" r:id="rId44"/>
    <p:sldId id="550145304" r:id="rId45"/>
    <p:sldId id="550145305" r:id="rId46"/>
    <p:sldId id="550145306" r:id="rId47"/>
    <p:sldId id="550145308" r:id="rId48"/>
    <p:sldId id="2147469653" r:id="rId49"/>
    <p:sldId id="2147483641" r:id="rId50"/>
    <p:sldId id="2147483642" r:id="rId51"/>
    <p:sldId id="2147483647" r:id="rId52"/>
    <p:sldId id="2147483640" r:id="rId53"/>
    <p:sldId id="550145277" r:id="rId54"/>
    <p:sldId id="2147483634" r:id="rId55"/>
    <p:sldId id="2147483636" r:id="rId56"/>
    <p:sldId id="2147483637" r:id="rId57"/>
    <p:sldId id="2147483639" r:id="rId58"/>
    <p:sldId id="2147483643" r:id="rId59"/>
    <p:sldId id="301" r:id="rId60"/>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5FA212-B69F-B5AC-CC21-5FE2AA5EA623}" name="Sylvain Jeaugey" initials="SJ" userId="S::sjeaugey@nvidia.com::4a7632a7-45a8-4a4e-9eaa-b68323d69a74" providerId="AD"/>
  <p188:author id="{30D2BD60-9596-FB1E-1650-AFA75DF43EF0}" name="Kaiming Ouyang" initials="KO" userId="S::kouyang@nvidia.com::377157c8-afb9-4a28-a347-e2673a00d253" providerId="AD"/>
  <p188:author id="{A19567BB-1C77-7CD9-CD31-67D3F3C25155}" name="Nishank Chandawala" initials="NC" userId="S::nchandawala@nvidia.com::c60af595-f212-4fe9-a49d-4cf3e9394d15" providerId="AD"/>
  <p188:author id="{4BE763D3-4388-B1A0-3013-011CB98CF87D}" name="Pak Markthub" initials="" userId="S::pmarkthub@nvidia.com::18ec746b-ec98-439e-9d6c-fe326edac8a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C734"/>
    <a:srgbClr val="FF5050"/>
    <a:srgbClr val="7DBD0D"/>
    <a:srgbClr val="461062"/>
    <a:srgbClr val="993300"/>
    <a:srgbClr val="598B00"/>
    <a:srgbClr val="005594"/>
    <a:srgbClr val="616161"/>
    <a:srgbClr val="5E92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814BB8-4C67-4736-9018-8052FEB96180}" v="118" dt="2025-12-09T06:44:32.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698" autoAdjust="0"/>
  </p:normalViewPr>
  <p:slideViewPr>
    <p:cSldViewPr snapToGrid="0">
      <p:cViewPr varScale="1">
        <p:scale>
          <a:sx n="21" d="100"/>
          <a:sy n="21" d="100"/>
        </p:scale>
        <p:origin x="780" y="2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69"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Maheshwari" userId="d2818c67-b938-4fb7-8170-123947f848f0" providerId="ADAL" clId="{9A042718-D2FB-4CF9-B84D-ED35EA2ABE25}"/>
    <pc:docChg chg="undo custSel addSld delSld modSld sldOrd">
      <pc:chgData name="Ayush Maheshwari" userId="d2818c67-b938-4fb7-8170-123947f848f0" providerId="ADAL" clId="{9A042718-D2FB-4CF9-B84D-ED35EA2ABE25}" dt="2025-07-30T11:23:42.342" v="1067"/>
      <pc:docMkLst>
        <pc:docMk/>
      </pc:docMkLst>
      <pc:sldChg chg="modSp mod">
        <pc:chgData name="Ayush Maheshwari" userId="d2818c67-b938-4fb7-8170-123947f848f0" providerId="ADAL" clId="{9A042718-D2FB-4CF9-B84D-ED35EA2ABE25}" dt="2025-07-23T11:20:37.063" v="106" actId="1076"/>
        <pc:sldMkLst>
          <pc:docMk/>
          <pc:sldMk cId="1887837470" sldId="256"/>
        </pc:sldMkLst>
      </pc:sldChg>
      <pc:sldChg chg="new del">
        <pc:chgData name="Ayush Maheshwari" userId="d2818c67-b938-4fb7-8170-123947f848f0" providerId="ADAL" clId="{9A042718-D2FB-4CF9-B84D-ED35EA2ABE25}" dt="2025-07-30T11:17:10.337" v="632" actId="47"/>
        <pc:sldMkLst>
          <pc:docMk/>
          <pc:sldMk cId="3527938334" sldId="257"/>
        </pc:sldMkLst>
      </pc:sldChg>
      <pc:sldChg chg="modNotesTx">
        <pc:chgData name="Ayush Maheshwari" userId="d2818c67-b938-4fb7-8170-123947f848f0" providerId="ADAL" clId="{9A042718-D2FB-4CF9-B84D-ED35EA2ABE25}" dt="2025-07-23T09:51:59.823" v="7" actId="20577"/>
        <pc:sldMkLst>
          <pc:docMk/>
          <pc:sldMk cId="60364259" sldId="258"/>
        </pc:sldMkLst>
      </pc:sldChg>
      <pc:sldChg chg="addSp delSp mod modNotesTx">
        <pc:chgData name="Ayush Maheshwari" userId="d2818c67-b938-4fb7-8170-123947f848f0" providerId="ADAL" clId="{9A042718-D2FB-4CF9-B84D-ED35EA2ABE25}" dt="2025-07-30T09:31:24.535" v="424" actId="22"/>
        <pc:sldMkLst>
          <pc:docMk/>
          <pc:sldMk cId="3031490493" sldId="550145256"/>
        </pc:sldMkLst>
      </pc:sldChg>
      <pc:sldChg chg="modNotesTx">
        <pc:chgData name="Ayush Maheshwari" userId="d2818c67-b938-4fb7-8170-123947f848f0" providerId="ADAL" clId="{9A042718-D2FB-4CF9-B84D-ED35EA2ABE25}" dt="2025-07-23T09:53:34.946" v="10" actId="20577"/>
        <pc:sldMkLst>
          <pc:docMk/>
          <pc:sldMk cId="433922097" sldId="550145270"/>
        </pc:sldMkLst>
      </pc:sldChg>
      <pc:sldChg chg="modNotesTx">
        <pc:chgData name="Ayush Maheshwari" userId="d2818c67-b938-4fb7-8170-123947f848f0" providerId="ADAL" clId="{9A042718-D2FB-4CF9-B84D-ED35EA2ABE25}" dt="2025-07-30T11:05:07.058" v="578" actId="20577"/>
        <pc:sldMkLst>
          <pc:docMk/>
          <pc:sldMk cId="3047395713" sldId="550145271"/>
        </pc:sldMkLst>
      </pc:sldChg>
      <pc:sldChg chg="mod ord modShow">
        <pc:chgData name="Ayush Maheshwari" userId="d2818c67-b938-4fb7-8170-123947f848f0" providerId="ADAL" clId="{9A042718-D2FB-4CF9-B84D-ED35EA2ABE25}" dt="2025-07-30T09:31:17.548" v="420" actId="729"/>
        <pc:sldMkLst>
          <pc:docMk/>
          <pc:sldMk cId="2563423841" sldId="550145287"/>
        </pc:sldMkLst>
      </pc:sldChg>
      <pc:sldChg chg="addSp modSp mod modNotesTx">
        <pc:chgData name="Ayush Maheshwari" userId="d2818c67-b938-4fb7-8170-123947f848f0" providerId="ADAL" clId="{9A042718-D2FB-4CF9-B84D-ED35EA2ABE25}" dt="2025-07-30T11:23:07.113" v="1013" actId="1037"/>
        <pc:sldMkLst>
          <pc:docMk/>
          <pc:sldMk cId="3435182674" sldId="550145294"/>
        </pc:sldMkLst>
      </pc:sldChg>
      <pc:sldChg chg="modNotesTx">
        <pc:chgData name="Ayush Maheshwari" userId="d2818c67-b938-4fb7-8170-123947f848f0" providerId="ADAL" clId="{9A042718-D2FB-4CF9-B84D-ED35EA2ABE25}" dt="2025-07-30T10:39:30.057" v="539" actId="20577"/>
        <pc:sldMkLst>
          <pc:docMk/>
          <pc:sldMk cId="2389526367" sldId="550145299"/>
        </pc:sldMkLst>
      </pc:sldChg>
      <pc:sldChg chg="modSp mod">
        <pc:chgData name="Ayush Maheshwari" userId="d2818c67-b938-4fb7-8170-123947f848f0" providerId="ADAL" clId="{9A042718-D2FB-4CF9-B84D-ED35EA2ABE25}" dt="2025-07-23T10:33:17.932" v="78" actId="20577"/>
        <pc:sldMkLst>
          <pc:docMk/>
          <pc:sldMk cId="527718655" sldId="550145305"/>
        </pc:sldMkLst>
      </pc:sldChg>
      <pc:sldChg chg="add">
        <pc:chgData name="Ayush Maheshwari" userId="d2818c67-b938-4fb7-8170-123947f848f0" providerId="ADAL" clId="{9A042718-D2FB-4CF9-B84D-ED35EA2ABE25}" dt="2025-07-30T11:07:54.278" v="579"/>
        <pc:sldMkLst>
          <pc:docMk/>
          <pc:sldMk cId="949393911" sldId="550145324"/>
        </pc:sldMkLst>
      </pc:sldChg>
      <pc:sldChg chg="add">
        <pc:chgData name="Ayush Maheshwari" userId="d2818c67-b938-4fb7-8170-123947f848f0" providerId="ADAL" clId="{9A042718-D2FB-4CF9-B84D-ED35EA2ABE25}" dt="2025-07-30T11:09:28.328" v="581"/>
        <pc:sldMkLst>
          <pc:docMk/>
          <pc:sldMk cId="2281234642" sldId="550145331"/>
        </pc:sldMkLst>
      </pc:sldChg>
      <pc:sldChg chg="add del">
        <pc:chgData name="Ayush Maheshwari" userId="d2818c67-b938-4fb7-8170-123947f848f0" providerId="ADAL" clId="{9A042718-D2FB-4CF9-B84D-ED35EA2ABE25}" dt="2025-07-30T11:07:57.373" v="580" actId="47"/>
        <pc:sldMkLst>
          <pc:docMk/>
          <pc:sldMk cId="2883584535" sldId="550145356"/>
        </pc:sldMkLst>
      </pc:sldChg>
      <pc:sldChg chg="del">
        <pc:chgData name="Ayush Maheshwari" userId="d2818c67-b938-4fb7-8170-123947f848f0" providerId="ADAL" clId="{9A042718-D2FB-4CF9-B84D-ED35EA2ABE25}" dt="2025-07-23T10:19:30.558" v="43" actId="47"/>
        <pc:sldMkLst>
          <pc:docMk/>
          <pc:sldMk cId="4105493358" sldId="2147483635"/>
        </pc:sldMkLst>
      </pc:sldChg>
      <pc:sldChg chg="del">
        <pc:chgData name="Ayush Maheshwari" userId="d2818c67-b938-4fb7-8170-123947f848f0" providerId="ADAL" clId="{9A042718-D2FB-4CF9-B84D-ED35EA2ABE25}" dt="2025-07-23T10:19:29.831" v="42" actId="47"/>
        <pc:sldMkLst>
          <pc:docMk/>
          <pc:sldMk cId="846060451" sldId="2147483638"/>
        </pc:sldMkLst>
      </pc:sldChg>
      <pc:sldChg chg="modSp mod">
        <pc:chgData name="Ayush Maheshwari" userId="d2818c67-b938-4fb7-8170-123947f848f0" providerId="ADAL" clId="{9A042718-D2FB-4CF9-B84D-ED35EA2ABE25}" dt="2025-07-23T10:00:36.967" v="41" actId="20577"/>
        <pc:sldMkLst>
          <pc:docMk/>
          <pc:sldMk cId="173856266" sldId="2147483641"/>
        </pc:sldMkLst>
      </pc:sldChg>
      <pc:sldChg chg="modSp new mod">
        <pc:chgData name="Ayush Maheshwari" userId="d2818c67-b938-4fb7-8170-123947f848f0" providerId="ADAL" clId="{9A042718-D2FB-4CF9-B84D-ED35EA2ABE25}" dt="2025-07-23T11:23:50.802" v="272" actId="20577"/>
        <pc:sldMkLst>
          <pc:docMk/>
          <pc:sldMk cId="258901252" sldId="2147483643"/>
        </pc:sldMkLst>
      </pc:sldChg>
      <pc:sldChg chg="addSp modSp add mod">
        <pc:chgData name="Ayush Maheshwari" userId="d2818c67-b938-4fb7-8170-123947f848f0" providerId="ADAL" clId="{9A042718-D2FB-4CF9-B84D-ED35EA2ABE25}" dt="2025-07-30T11:23:42.342" v="1067"/>
        <pc:sldMkLst>
          <pc:docMk/>
          <pc:sldMk cId="2798963350" sldId="2147483644"/>
        </pc:sldMkLst>
      </pc:sldChg>
      <pc:sldChg chg="add">
        <pc:chgData name="Ayush Maheshwari" userId="d2818c67-b938-4fb7-8170-123947f848f0" providerId="ADAL" clId="{9A042718-D2FB-4CF9-B84D-ED35EA2ABE25}" dt="2025-07-30T09:14:22.189" v="273"/>
        <pc:sldMkLst>
          <pc:docMk/>
          <pc:sldMk cId="803560824" sldId="2147483645"/>
        </pc:sldMkLst>
      </pc:sldChg>
      <pc:sldChg chg="add">
        <pc:chgData name="Ayush Maheshwari" userId="d2818c67-b938-4fb7-8170-123947f848f0" providerId="ADAL" clId="{9A042718-D2FB-4CF9-B84D-ED35EA2ABE25}" dt="2025-07-30T09:31:35.610" v="425"/>
        <pc:sldMkLst>
          <pc:docMk/>
          <pc:sldMk cId="3028655837" sldId="2147483646"/>
        </pc:sldMkLst>
      </pc:sldChg>
      <pc:sldChg chg="addSp delSp modSp new mod">
        <pc:chgData name="Ayush Maheshwari" userId="d2818c67-b938-4fb7-8170-123947f848f0" providerId="ADAL" clId="{9A042718-D2FB-4CF9-B84D-ED35EA2ABE25}" dt="2025-07-30T11:16:26.587" v="630" actId="692"/>
        <pc:sldMkLst>
          <pc:docMk/>
          <pc:sldMk cId="958695509" sldId="2147483647"/>
        </pc:sldMkLst>
      </pc:sldChg>
    </pc:docChg>
  </pc:docChgLst>
  <pc:docChgLst>
    <pc:chgData name="Ayush Maheshwari" userId="d2818c67-b938-4fb7-8170-123947f848f0" providerId="ADAL" clId="{8A200D75-8FD7-4918-A347-635B40EAC374}"/>
    <pc:docChg chg="undo custSel addSld delSld modSld sldOrd">
      <pc:chgData name="Ayush Maheshwari" userId="d2818c67-b938-4fb7-8170-123947f848f0" providerId="ADAL" clId="{8A200D75-8FD7-4918-A347-635B40EAC374}" dt="2025-12-09T06:44:37.689" v="2023"/>
      <pc:docMkLst>
        <pc:docMk/>
      </pc:docMkLst>
      <pc:sldChg chg="del">
        <pc:chgData name="Ayush Maheshwari" userId="d2818c67-b938-4fb7-8170-123947f848f0" providerId="ADAL" clId="{8A200D75-8FD7-4918-A347-635B40EAC374}" dt="2025-12-04T09:04:11.576" v="517" actId="47"/>
        <pc:sldMkLst>
          <pc:docMk/>
          <pc:sldMk cId="1887837470" sldId="256"/>
        </pc:sldMkLst>
      </pc:sldChg>
      <pc:sldChg chg="addSp delSp modSp new mod ord modTransition modClrScheme chgLayout modNotesTx">
        <pc:chgData name="Ayush Maheshwari" userId="d2818c67-b938-4fb7-8170-123947f848f0" providerId="ADAL" clId="{8A200D75-8FD7-4918-A347-635B40EAC374}" dt="2025-12-09T06:36:16.721" v="2017" actId="20577"/>
        <pc:sldMkLst>
          <pc:docMk/>
          <pc:sldMk cId="3033065140" sldId="256"/>
        </pc:sldMkLst>
        <pc:spChg chg="add mod ord">
          <ac:chgData name="Ayush Maheshwari" userId="d2818c67-b938-4fb7-8170-123947f848f0" providerId="ADAL" clId="{8A200D75-8FD7-4918-A347-635B40EAC374}" dt="2025-12-05T18:21:38.023" v="739" actId="26606"/>
          <ac:spMkLst>
            <pc:docMk/>
            <pc:sldMk cId="3033065140" sldId="256"/>
            <ac:spMk id="13" creationId="{D3912FBD-A150-4E2F-24E4-C775697AF02C}"/>
          </ac:spMkLst>
        </pc:spChg>
        <pc:spChg chg="add mod">
          <ac:chgData name="Ayush Maheshwari" userId="d2818c67-b938-4fb7-8170-123947f848f0" providerId="ADAL" clId="{8A200D75-8FD7-4918-A347-635B40EAC374}" dt="2025-12-05T18:21:38.023" v="739" actId="26606"/>
          <ac:spMkLst>
            <pc:docMk/>
            <pc:sldMk cId="3033065140" sldId="256"/>
            <ac:spMk id="15" creationId="{46F8772E-E5F6-775B-D1C7-8BE3601A1A06}"/>
          </ac:spMkLst>
        </pc:spChg>
        <pc:spChg chg="add mod ord">
          <ac:chgData name="Ayush Maheshwari" userId="d2818c67-b938-4fb7-8170-123947f848f0" providerId="ADAL" clId="{8A200D75-8FD7-4918-A347-635B40EAC374}" dt="2025-12-05T18:21:38.023" v="739" actId="26606"/>
          <ac:spMkLst>
            <pc:docMk/>
            <pc:sldMk cId="3033065140" sldId="256"/>
            <ac:spMk id="17" creationId="{E3059FFE-EE85-652B-322D-078B2D5C6179}"/>
          </ac:spMkLst>
        </pc:spChg>
        <pc:spChg chg="add mod">
          <ac:chgData name="Ayush Maheshwari" userId="d2818c67-b938-4fb7-8170-123947f848f0" providerId="ADAL" clId="{8A200D75-8FD7-4918-A347-635B40EAC374}" dt="2025-12-05T18:45:31.108" v="768" actId="207"/>
          <ac:spMkLst>
            <pc:docMk/>
            <pc:sldMk cId="3033065140" sldId="256"/>
            <ac:spMk id="19" creationId="{9014DE73-4FF2-25E8-E801-4CF45B1FED6B}"/>
          </ac:spMkLst>
        </pc:spChg>
        <pc:picChg chg="add mod ord">
          <ac:chgData name="Ayush Maheshwari" userId="d2818c67-b938-4fb7-8170-123947f848f0" providerId="ADAL" clId="{8A200D75-8FD7-4918-A347-635B40EAC374}" dt="2025-12-05T18:21:38.023" v="739" actId="26606"/>
          <ac:picMkLst>
            <pc:docMk/>
            <pc:sldMk cId="3033065140" sldId="256"/>
            <ac:picMk id="18" creationId="{8CC80502-6084-3733-4700-00957DAC0AD6}"/>
          </ac:picMkLst>
        </pc:picChg>
      </pc:sldChg>
      <pc:sldChg chg="addSp delSp modSp new del mod">
        <pc:chgData name="Ayush Maheshwari" userId="d2818c67-b938-4fb7-8170-123947f848f0" providerId="ADAL" clId="{8A200D75-8FD7-4918-A347-635B40EAC374}" dt="2025-12-04T09:04:21.639" v="518" actId="47"/>
        <pc:sldMkLst>
          <pc:docMk/>
          <pc:sldMk cId="1723242833" sldId="257"/>
        </pc:sldMkLst>
      </pc:sldChg>
      <pc:sldChg chg="addSp delSp modSp new mod modNotesTx">
        <pc:chgData name="Ayush Maheshwari" userId="d2818c67-b938-4fb7-8170-123947f848f0" providerId="ADAL" clId="{8A200D75-8FD7-4918-A347-635B40EAC374}" dt="2025-12-09T06:05:33.877" v="1666" actId="20577"/>
        <pc:sldMkLst>
          <pc:docMk/>
          <pc:sldMk cId="3085232911" sldId="257"/>
        </pc:sldMkLst>
        <pc:spChg chg="add mod">
          <ac:chgData name="Ayush Maheshwari" userId="d2818c67-b938-4fb7-8170-123947f848f0" providerId="ADAL" clId="{8A200D75-8FD7-4918-A347-635B40EAC374}" dt="2025-12-05T18:17:22.519" v="725" actId="478"/>
          <ac:spMkLst>
            <pc:docMk/>
            <pc:sldMk cId="3085232911" sldId="257"/>
            <ac:spMk id="8" creationId="{8E9457DF-F399-2488-1AAC-542073017B7D}"/>
          </ac:spMkLst>
        </pc:spChg>
        <pc:spChg chg="add mod">
          <ac:chgData name="Ayush Maheshwari" userId="d2818c67-b938-4fb7-8170-123947f848f0" providerId="ADAL" clId="{8A200D75-8FD7-4918-A347-635B40EAC374}" dt="2025-12-05T18:45:37.096" v="770" actId="1076"/>
          <ac:spMkLst>
            <pc:docMk/>
            <pc:sldMk cId="3085232911" sldId="257"/>
            <ac:spMk id="11" creationId="{9B58CB88-94D1-1773-E925-968CB1BB074F}"/>
          </ac:spMkLst>
        </pc:spChg>
        <pc:picChg chg="add mod">
          <ac:chgData name="Ayush Maheshwari" userId="d2818c67-b938-4fb7-8170-123947f848f0" providerId="ADAL" clId="{8A200D75-8FD7-4918-A347-635B40EAC374}" dt="2025-12-05T18:46:14.489" v="777" actId="14100"/>
          <ac:picMkLst>
            <pc:docMk/>
            <pc:sldMk cId="3085232911" sldId="257"/>
            <ac:picMk id="13" creationId="{E7B19CDA-A4B3-9219-1543-ECAA86D55520}"/>
          </ac:picMkLst>
        </pc:picChg>
      </pc:sldChg>
      <pc:sldChg chg="modSp add del mod">
        <pc:chgData name="Ayush Maheshwari" userId="d2818c67-b938-4fb7-8170-123947f848f0" providerId="ADAL" clId="{8A200D75-8FD7-4918-A347-635B40EAC374}" dt="2025-12-04T09:04:21.639" v="518" actId="47"/>
        <pc:sldMkLst>
          <pc:docMk/>
          <pc:sldMk cId="886694379" sldId="260"/>
        </pc:sldMkLst>
      </pc:sldChg>
      <pc:sldChg chg="addSp delSp modSp new mod modClrScheme chgLayout">
        <pc:chgData name="Ayush Maheshwari" userId="d2818c67-b938-4fb7-8170-123947f848f0" providerId="ADAL" clId="{8A200D75-8FD7-4918-A347-635B40EAC374}" dt="2025-12-07T05:40:16.526" v="908" actId="14100"/>
        <pc:sldMkLst>
          <pc:docMk/>
          <pc:sldMk cId="2298512152" sldId="260"/>
        </pc:sldMkLst>
        <pc:spChg chg="mod">
          <ac:chgData name="Ayush Maheshwari" userId="d2818c67-b938-4fb7-8170-123947f848f0" providerId="ADAL" clId="{8A200D75-8FD7-4918-A347-635B40EAC374}" dt="2025-12-07T05:40:01.449" v="905" actId="26606"/>
          <ac:spMkLst>
            <pc:docMk/>
            <pc:sldMk cId="2298512152" sldId="260"/>
            <ac:spMk id="2" creationId="{7B31498D-84F6-9957-4849-908A7F1A695D}"/>
          </ac:spMkLst>
        </pc:spChg>
        <pc:spChg chg="mod">
          <ac:chgData name="Ayush Maheshwari" userId="d2818c67-b938-4fb7-8170-123947f848f0" providerId="ADAL" clId="{8A200D75-8FD7-4918-A347-635B40EAC374}" dt="2025-12-07T05:40:01.449" v="905" actId="26606"/>
          <ac:spMkLst>
            <pc:docMk/>
            <pc:sldMk cId="2298512152" sldId="260"/>
            <ac:spMk id="3" creationId="{7D2FC035-2986-DAAC-4CE2-9DF91530BF86}"/>
          </ac:spMkLst>
        </pc:spChg>
        <pc:spChg chg="mod">
          <ac:chgData name="Ayush Maheshwari" userId="d2818c67-b938-4fb7-8170-123947f848f0" providerId="ADAL" clId="{8A200D75-8FD7-4918-A347-635B40EAC374}" dt="2025-12-07T05:40:16.526" v="908" actId="14100"/>
          <ac:spMkLst>
            <pc:docMk/>
            <pc:sldMk cId="2298512152" sldId="260"/>
            <ac:spMk id="4" creationId="{CA3989D6-91D5-1854-BC77-3C3B3A2D5211}"/>
          </ac:spMkLst>
        </pc:spChg>
        <pc:picChg chg="add mod">
          <ac:chgData name="Ayush Maheshwari" userId="d2818c67-b938-4fb7-8170-123947f848f0" providerId="ADAL" clId="{8A200D75-8FD7-4918-A347-635B40EAC374}" dt="2025-12-07T05:40:01.449" v="905" actId="26606"/>
          <ac:picMkLst>
            <pc:docMk/>
            <pc:sldMk cId="2298512152" sldId="260"/>
            <ac:picMk id="11" creationId="{ADC02340-2C50-D339-11CB-EDBB37D6B438}"/>
          </ac:picMkLst>
        </pc:picChg>
      </pc:sldChg>
      <pc:sldChg chg="addSp delSp modSp new mod modClrScheme chgLayout">
        <pc:chgData name="Ayush Maheshwari" userId="d2818c67-b938-4fb7-8170-123947f848f0" providerId="ADAL" clId="{8A200D75-8FD7-4918-A347-635B40EAC374}" dt="2025-12-09T06:18:42.628" v="1845" actId="14100"/>
        <pc:sldMkLst>
          <pc:docMk/>
          <pc:sldMk cId="2358408760" sldId="261"/>
        </pc:sldMkLst>
        <pc:spChg chg="add mod">
          <ac:chgData name="Ayush Maheshwari" userId="d2818c67-b938-4fb7-8170-123947f848f0" providerId="ADAL" clId="{8A200D75-8FD7-4918-A347-635B40EAC374}" dt="2025-12-07T05:43:14.922" v="937" actId="2711"/>
          <ac:spMkLst>
            <pc:docMk/>
            <pc:sldMk cId="2358408760" sldId="261"/>
            <ac:spMk id="10" creationId="{307AB99B-7D0F-4EE1-9CFB-6AB813A9722A}"/>
          </ac:spMkLst>
        </pc:spChg>
        <pc:spChg chg="add del mod">
          <ac:chgData name="Ayush Maheshwari" userId="d2818c67-b938-4fb7-8170-123947f848f0" providerId="ADAL" clId="{8A200D75-8FD7-4918-A347-635B40EAC374}" dt="2025-12-09T05:53:33.422" v="1627" actId="478"/>
          <ac:spMkLst>
            <pc:docMk/>
            <pc:sldMk cId="2358408760" sldId="261"/>
            <ac:spMk id="14" creationId="{2803346B-CC36-727A-0F5D-22EED29A4D16}"/>
          </ac:spMkLst>
        </pc:spChg>
        <pc:spChg chg="add mod">
          <ac:chgData name="Ayush Maheshwari" userId="d2818c67-b938-4fb7-8170-123947f848f0" providerId="ADAL" clId="{8A200D75-8FD7-4918-A347-635B40EAC374}" dt="2025-12-09T05:53:27.068" v="1626" actId="1035"/>
          <ac:spMkLst>
            <pc:docMk/>
            <pc:sldMk cId="2358408760" sldId="261"/>
            <ac:spMk id="17" creationId="{592CF450-0E2E-F960-F0A4-867EC269EC36}"/>
          </ac:spMkLst>
        </pc:spChg>
        <pc:spChg chg="add mod">
          <ac:chgData name="Ayush Maheshwari" userId="d2818c67-b938-4fb7-8170-123947f848f0" providerId="ADAL" clId="{8A200D75-8FD7-4918-A347-635B40EAC374}" dt="2025-12-09T05:53:53.301" v="1658" actId="1076"/>
          <ac:spMkLst>
            <pc:docMk/>
            <pc:sldMk cId="2358408760" sldId="261"/>
            <ac:spMk id="26" creationId="{4D04583A-EC90-7285-7D77-9C6DC697988C}"/>
          </ac:spMkLst>
        </pc:spChg>
        <pc:picChg chg="add mod ord">
          <ac:chgData name="Ayush Maheshwari" userId="d2818c67-b938-4fb7-8170-123947f848f0" providerId="ADAL" clId="{8A200D75-8FD7-4918-A347-635B40EAC374}" dt="2025-12-09T05:53:49.637" v="1657" actId="1076"/>
          <ac:picMkLst>
            <pc:docMk/>
            <pc:sldMk cId="2358408760" sldId="261"/>
            <ac:picMk id="5" creationId="{3673CF11-8C81-D54E-FED7-09BE7D05EDAD}"/>
          </ac:picMkLst>
        </pc:picChg>
        <pc:picChg chg="add del mod">
          <ac:chgData name="Ayush Maheshwari" userId="d2818c67-b938-4fb7-8170-123947f848f0" providerId="ADAL" clId="{8A200D75-8FD7-4918-A347-635B40EAC374}" dt="2025-12-09T05:52:53.094" v="1590" actId="478"/>
          <ac:picMkLst>
            <pc:docMk/>
            <pc:sldMk cId="2358408760" sldId="261"/>
            <ac:picMk id="7" creationId="{A8CE7EF4-7F24-6353-2C60-E3F04CE92690}"/>
          </ac:picMkLst>
        </pc:picChg>
        <pc:cxnChg chg="add mod">
          <ac:chgData name="Ayush Maheshwari" userId="d2818c67-b938-4fb7-8170-123947f848f0" providerId="ADAL" clId="{8A200D75-8FD7-4918-A347-635B40EAC374}" dt="2025-12-09T05:53:27.068" v="1626" actId="1035"/>
          <ac:cxnSpMkLst>
            <pc:docMk/>
            <pc:sldMk cId="2358408760" sldId="261"/>
            <ac:cxnSpMk id="11" creationId="{7FD0E316-6EF3-1C71-8043-EBE23CFF3C81}"/>
          </ac:cxnSpMkLst>
        </pc:cxnChg>
        <pc:cxnChg chg="add mod">
          <ac:chgData name="Ayush Maheshwari" userId="d2818c67-b938-4fb7-8170-123947f848f0" providerId="ADAL" clId="{8A200D75-8FD7-4918-A347-635B40EAC374}" dt="2025-12-09T06:18:42.628" v="1845" actId="14100"/>
          <ac:cxnSpMkLst>
            <pc:docMk/>
            <pc:sldMk cId="2358408760" sldId="261"/>
            <ac:cxnSpMk id="25" creationId="{AFA2E7AF-8622-192B-2498-BF8284775F75}"/>
          </ac:cxnSpMkLst>
        </pc:cxnChg>
      </pc:sldChg>
      <pc:sldChg chg="modSp add del mod">
        <pc:chgData name="Ayush Maheshwari" userId="d2818c67-b938-4fb7-8170-123947f848f0" providerId="ADAL" clId="{8A200D75-8FD7-4918-A347-635B40EAC374}" dt="2025-12-04T09:04:21.639" v="518" actId="47"/>
        <pc:sldMkLst>
          <pc:docMk/>
          <pc:sldMk cId="2460856169" sldId="261"/>
        </pc:sldMkLst>
      </pc:sldChg>
      <pc:sldChg chg="modSp add del mod">
        <pc:chgData name="Ayush Maheshwari" userId="d2818c67-b938-4fb7-8170-123947f848f0" providerId="ADAL" clId="{8A200D75-8FD7-4918-A347-635B40EAC374}" dt="2025-12-04T09:04:21.639" v="518" actId="47"/>
        <pc:sldMkLst>
          <pc:docMk/>
          <pc:sldMk cId="19521781" sldId="262"/>
        </pc:sldMkLst>
      </pc:sldChg>
      <pc:sldChg chg="new del">
        <pc:chgData name="Ayush Maheshwari" userId="d2818c67-b938-4fb7-8170-123947f848f0" providerId="ADAL" clId="{8A200D75-8FD7-4918-A347-635B40EAC374}" dt="2025-12-07T05:48:16.791" v="974" actId="47"/>
        <pc:sldMkLst>
          <pc:docMk/>
          <pc:sldMk cId="521596789" sldId="262"/>
        </pc:sldMkLst>
      </pc:sldChg>
      <pc:sldChg chg="add del">
        <pc:chgData name="Ayush Maheshwari" userId="d2818c67-b938-4fb7-8170-123947f848f0" providerId="ADAL" clId="{8A200D75-8FD7-4918-A347-635B40EAC374}" dt="2025-12-07T05:48:39.328" v="995"/>
        <pc:sldMkLst>
          <pc:docMk/>
          <pc:sldMk cId="1705742167" sldId="262"/>
        </pc:sldMkLst>
      </pc:sldChg>
      <pc:sldChg chg="addSp delSp modSp new mod modClrScheme chgLayout">
        <pc:chgData name="Ayush Maheshwari" userId="d2818c67-b938-4fb7-8170-123947f848f0" providerId="ADAL" clId="{8A200D75-8FD7-4918-A347-635B40EAC374}" dt="2025-12-08T05:30:52.038" v="1286" actId="208"/>
        <pc:sldMkLst>
          <pc:docMk/>
          <pc:sldMk cId="3548207159" sldId="262"/>
        </pc:sldMkLst>
        <pc:spChg chg="del mod">
          <ac:chgData name="Ayush Maheshwari" userId="d2818c67-b938-4fb7-8170-123947f848f0" providerId="ADAL" clId="{8A200D75-8FD7-4918-A347-635B40EAC374}" dt="2025-12-08T05:23:45.654" v="1154" actId="26606"/>
          <ac:spMkLst>
            <pc:docMk/>
            <pc:sldMk cId="3548207159" sldId="262"/>
            <ac:spMk id="2" creationId="{46082F4D-4BE6-E839-88DA-89B71317E0BB}"/>
          </ac:spMkLst>
        </pc:spChg>
        <pc:spChg chg="del mod">
          <ac:chgData name="Ayush Maheshwari" userId="d2818c67-b938-4fb7-8170-123947f848f0" providerId="ADAL" clId="{8A200D75-8FD7-4918-A347-635B40EAC374}" dt="2025-12-08T05:23:45.654" v="1154" actId="26606"/>
          <ac:spMkLst>
            <pc:docMk/>
            <pc:sldMk cId="3548207159" sldId="262"/>
            <ac:spMk id="3" creationId="{31B78136-1FEB-094A-1F72-F336F43DD806}"/>
          </ac:spMkLst>
        </pc:spChg>
        <pc:spChg chg="del mod">
          <ac:chgData name="Ayush Maheshwari" userId="d2818c67-b938-4fb7-8170-123947f848f0" providerId="ADAL" clId="{8A200D75-8FD7-4918-A347-635B40EAC374}" dt="2025-12-08T05:23:45.654" v="1154" actId="26606"/>
          <ac:spMkLst>
            <pc:docMk/>
            <pc:sldMk cId="3548207159" sldId="262"/>
            <ac:spMk id="4" creationId="{F1C5D669-C8DB-7FC8-ADE2-85BB819B8EB7}"/>
          </ac:spMkLst>
        </pc:spChg>
        <pc:spChg chg="add mod">
          <ac:chgData name="Ayush Maheshwari" userId="d2818c67-b938-4fb7-8170-123947f848f0" providerId="ADAL" clId="{8A200D75-8FD7-4918-A347-635B40EAC374}" dt="2025-12-08T05:24:45.145" v="1162" actId="1582"/>
          <ac:spMkLst>
            <pc:docMk/>
            <pc:sldMk cId="3548207159" sldId="262"/>
            <ac:spMk id="7" creationId="{C1B05821-6F11-E549-2C8C-9E30CB61F604}"/>
          </ac:spMkLst>
        </pc:spChg>
        <pc:spChg chg="add del mod">
          <ac:chgData name="Ayush Maheshwari" userId="d2818c67-b938-4fb7-8170-123947f848f0" providerId="ADAL" clId="{8A200D75-8FD7-4918-A347-635B40EAC374}" dt="2025-12-08T05:25:04.920" v="1169" actId="478"/>
          <ac:spMkLst>
            <pc:docMk/>
            <pc:sldMk cId="3548207159" sldId="262"/>
            <ac:spMk id="9" creationId="{384F478C-E35D-AA75-818B-5406157CBDD6}"/>
          </ac:spMkLst>
        </pc:spChg>
        <pc:spChg chg="add mod">
          <ac:chgData name="Ayush Maheshwari" userId="d2818c67-b938-4fb7-8170-123947f848f0" providerId="ADAL" clId="{8A200D75-8FD7-4918-A347-635B40EAC374}" dt="2025-12-08T05:30:41.398" v="1285" actId="207"/>
          <ac:spMkLst>
            <pc:docMk/>
            <pc:sldMk cId="3548207159" sldId="262"/>
            <ac:spMk id="15" creationId="{F8529CE6-78D6-A73E-A66A-F1AAB793CA1D}"/>
          </ac:spMkLst>
        </pc:spChg>
        <pc:picChg chg="add mod">
          <ac:chgData name="Ayush Maheshwari" userId="d2818c67-b938-4fb7-8170-123947f848f0" providerId="ADAL" clId="{8A200D75-8FD7-4918-A347-635B40EAC374}" dt="2025-12-08T05:23:51.196" v="1156" actId="1076"/>
          <ac:picMkLst>
            <pc:docMk/>
            <pc:sldMk cId="3548207159" sldId="262"/>
            <ac:picMk id="6" creationId="{F0CAA803-E350-3CA2-A6E3-509EFB76A838}"/>
          </ac:picMkLst>
        </pc:picChg>
        <pc:picChg chg="add mod">
          <ac:chgData name="Ayush Maheshwari" userId="d2818c67-b938-4fb7-8170-123947f848f0" providerId="ADAL" clId="{8A200D75-8FD7-4918-A347-635B40EAC374}" dt="2025-12-08T05:24:48.599" v="1163"/>
          <ac:picMkLst>
            <pc:docMk/>
            <pc:sldMk cId="3548207159" sldId="262"/>
            <ac:picMk id="8" creationId="{2FB61F7B-3D4B-5DD3-2A91-E5E974998EC0}"/>
          </ac:picMkLst>
        </pc:picChg>
        <pc:cxnChg chg="add mod">
          <ac:chgData name="Ayush Maheshwari" userId="d2818c67-b938-4fb7-8170-123947f848f0" providerId="ADAL" clId="{8A200D75-8FD7-4918-A347-635B40EAC374}" dt="2025-12-08T05:30:52.038" v="1286" actId="208"/>
          <ac:cxnSpMkLst>
            <pc:docMk/>
            <pc:sldMk cId="3548207159" sldId="262"/>
            <ac:cxnSpMk id="11" creationId="{ACD178F9-2060-5749-F163-5ACA4BC25308}"/>
          </ac:cxnSpMkLst>
        </pc:cxnChg>
        <pc:cxnChg chg="add mod">
          <ac:chgData name="Ayush Maheshwari" userId="d2818c67-b938-4fb7-8170-123947f848f0" providerId="ADAL" clId="{8A200D75-8FD7-4918-A347-635B40EAC374}" dt="2025-12-08T05:30:52.038" v="1286" actId="208"/>
          <ac:cxnSpMkLst>
            <pc:docMk/>
            <pc:sldMk cId="3548207159" sldId="262"/>
            <ac:cxnSpMk id="12" creationId="{5F96B84A-A451-1E69-5657-D503502AA822}"/>
          </ac:cxnSpMkLst>
        </pc:cxnChg>
      </pc:sldChg>
      <pc:sldChg chg="modSp add mod">
        <pc:chgData name="Ayush Maheshwari" userId="d2818c67-b938-4fb7-8170-123947f848f0" providerId="ADAL" clId="{8A200D75-8FD7-4918-A347-635B40EAC374}" dt="2025-12-05T12:03:37.434" v="589" actId="1076"/>
        <pc:sldMkLst>
          <pc:docMk/>
          <pc:sldMk cId="530004696" sldId="263"/>
        </pc:sldMkLst>
        <pc:spChg chg="mod">
          <ac:chgData name="Ayush Maheshwari" userId="d2818c67-b938-4fb7-8170-123947f848f0" providerId="ADAL" clId="{8A200D75-8FD7-4918-A347-635B40EAC374}" dt="2025-12-05T12:03:29.576" v="588" actId="14100"/>
          <ac:spMkLst>
            <pc:docMk/>
            <pc:sldMk cId="530004696" sldId="263"/>
            <ac:spMk id="10" creationId="{ED4FD67D-4BA8-3409-B7E2-4EF1EE7F460B}"/>
          </ac:spMkLst>
        </pc:spChg>
        <pc:spChg chg="mod">
          <ac:chgData name="Ayush Maheshwari" userId="d2818c67-b938-4fb7-8170-123947f848f0" providerId="ADAL" clId="{8A200D75-8FD7-4918-A347-635B40EAC374}" dt="2025-12-05T12:03:37.434" v="589" actId="1076"/>
          <ac:spMkLst>
            <pc:docMk/>
            <pc:sldMk cId="530004696" sldId="263"/>
            <ac:spMk id="11" creationId="{4D7BDE25-DE0E-8FEB-BC2B-A1BB0B7A6934}"/>
          </ac:spMkLst>
        </pc:spChg>
      </pc:sldChg>
      <pc:sldChg chg="modSp add mod">
        <pc:chgData name="Ayush Maheshwari" userId="d2818c67-b938-4fb7-8170-123947f848f0" providerId="ADAL" clId="{8A200D75-8FD7-4918-A347-635B40EAC374}" dt="2025-12-05T12:03:12.879" v="577" actId="404"/>
        <pc:sldMkLst>
          <pc:docMk/>
          <pc:sldMk cId="750517545" sldId="264"/>
        </pc:sldMkLst>
        <pc:spChg chg="mod">
          <ac:chgData name="Ayush Maheshwari" userId="d2818c67-b938-4fb7-8170-123947f848f0" providerId="ADAL" clId="{8A200D75-8FD7-4918-A347-635B40EAC374}" dt="2025-12-05T12:03:08.979" v="572" actId="404"/>
          <ac:spMkLst>
            <pc:docMk/>
            <pc:sldMk cId="750517545" sldId="264"/>
            <ac:spMk id="10" creationId="{91730C92-E5EA-A597-53C3-076F6AEEC89D}"/>
          </ac:spMkLst>
        </pc:spChg>
        <pc:spChg chg="mod">
          <ac:chgData name="Ayush Maheshwari" userId="d2818c67-b938-4fb7-8170-123947f848f0" providerId="ADAL" clId="{8A200D75-8FD7-4918-A347-635B40EAC374}" dt="2025-12-05T12:03:12.879" v="577" actId="404"/>
          <ac:spMkLst>
            <pc:docMk/>
            <pc:sldMk cId="750517545" sldId="264"/>
            <ac:spMk id="11" creationId="{9C97BCD3-6FF7-5076-8BD0-0FC63D32609B}"/>
          </ac:spMkLst>
        </pc:spChg>
      </pc:sldChg>
      <pc:sldChg chg="modSp add mod">
        <pc:chgData name="Ayush Maheshwari" userId="d2818c67-b938-4fb7-8170-123947f848f0" providerId="ADAL" clId="{8A200D75-8FD7-4918-A347-635B40EAC374}" dt="2025-12-05T12:03:43.549" v="590" actId="1076"/>
        <pc:sldMkLst>
          <pc:docMk/>
          <pc:sldMk cId="612445712" sldId="265"/>
        </pc:sldMkLst>
        <pc:spChg chg="mod">
          <ac:chgData name="Ayush Maheshwari" userId="d2818c67-b938-4fb7-8170-123947f848f0" providerId="ADAL" clId="{8A200D75-8FD7-4918-A347-635B40EAC374}" dt="2025-12-05T12:03:22.466" v="583" actId="14100"/>
          <ac:spMkLst>
            <pc:docMk/>
            <pc:sldMk cId="612445712" sldId="265"/>
            <ac:spMk id="10" creationId="{EFE23023-64EA-52DE-FAC8-09390970D00D}"/>
          </ac:spMkLst>
        </pc:spChg>
        <pc:spChg chg="mod">
          <ac:chgData name="Ayush Maheshwari" userId="d2818c67-b938-4fb7-8170-123947f848f0" providerId="ADAL" clId="{8A200D75-8FD7-4918-A347-635B40EAC374}" dt="2025-12-05T12:03:43.549" v="590" actId="1076"/>
          <ac:spMkLst>
            <pc:docMk/>
            <pc:sldMk cId="612445712" sldId="265"/>
            <ac:spMk id="11" creationId="{840F13ED-3DCD-FBAF-0712-5C71E0C172DB}"/>
          </ac:spMkLst>
        </pc:spChg>
      </pc:sldChg>
      <pc:sldChg chg="modSp add mod">
        <pc:chgData name="Ayush Maheshwari" userId="d2818c67-b938-4fb7-8170-123947f848f0" providerId="ADAL" clId="{8A200D75-8FD7-4918-A347-635B40EAC374}" dt="2025-12-05T12:02:55.304" v="565" actId="14100"/>
        <pc:sldMkLst>
          <pc:docMk/>
          <pc:sldMk cId="266063658" sldId="266"/>
        </pc:sldMkLst>
        <pc:spChg chg="mod">
          <ac:chgData name="Ayush Maheshwari" userId="d2818c67-b938-4fb7-8170-123947f848f0" providerId="ADAL" clId="{8A200D75-8FD7-4918-A347-635B40EAC374}" dt="2025-12-05T12:02:47.332" v="557" actId="403"/>
          <ac:spMkLst>
            <pc:docMk/>
            <pc:sldMk cId="266063658" sldId="266"/>
            <ac:spMk id="10" creationId="{9E57FE2F-2FBB-3970-B58F-A5BE482D4252}"/>
          </ac:spMkLst>
        </pc:spChg>
        <pc:spChg chg="mod">
          <ac:chgData name="Ayush Maheshwari" userId="d2818c67-b938-4fb7-8170-123947f848f0" providerId="ADAL" clId="{8A200D75-8FD7-4918-A347-635B40EAC374}" dt="2025-12-05T12:02:55.304" v="565" actId="14100"/>
          <ac:spMkLst>
            <pc:docMk/>
            <pc:sldMk cId="266063658" sldId="266"/>
            <ac:spMk id="11" creationId="{5B38508E-DCF8-13A4-C8D8-7993A21CB9A8}"/>
          </ac:spMkLst>
        </pc:spChg>
      </pc:sldChg>
      <pc:sldChg chg="addSp delSp modSp add mod">
        <pc:chgData name="Ayush Maheshwari" userId="d2818c67-b938-4fb7-8170-123947f848f0" providerId="ADAL" clId="{8A200D75-8FD7-4918-A347-635B40EAC374}" dt="2025-12-09T06:20:00.582" v="1916" actId="1036"/>
        <pc:sldMkLst>
          <pc:docMk/>
          <pc:sldMk cId="1188013556" sldId="267"/>
        </pc:sldMkLst>
        <pc:spChg chg="mod">
          <ac:chgData name="Ayush Maheshwari" userId="d2818c67-b938-4fb7-8170-123947f848f0" providerId="ADAL" clId="{8A200D75-8FD7-4918-A347-635B40EAC374}" dt="2025-12-07T05:48:23.152" v="991" actId="20577"/>
          <ac:spMkLst>
            <pc:docMk/>
            <pc:sldMk cId="1188013556" sldId="267"/>
            <ac:spMk id="10" creationId="{CFA20437-DA03-75CE-D8FA-DF3FF3B17498}"/>
          </ac:spMkLst>
        </pc:spChg>
        <pc:spChg chg="mod">
          <ac:chgData name="Ayush Maheshwari" userId="d2818c67-b938-4fb7-8170-123947f848f0" providerId="ADAL" clId="{8A200D75-8FD7-4918-A347-635B40EAC374}" dt="2025-12-09T06:20:00.582" v="1916" actId="1036"/>
          <ac:spMkLst>
            <pc:docMk/>
            <pc:sldMk cId="1188013556" sldId="267"/>
            <ac:spMk id="17" creationId="{6A173398-A3A7-9BE3-42D7-BBF840CC19E0}"/>
          </ac:spMkLst>
        </pc:spChg>
        <pc:spChg chg="mod">
          <ac:chgData name="Ayush Maheshwari" userId="d2818c67-b938-4fb7-8170-123947f848f0" providerId="ADAL" clId="{8A200D75-8FD7-4918-A347-635B40EAC374}" dt="2025-12-07T05:50:36.174" v="1098" actId="1076"/>
          <ac:spMkLst>
            <pc:docMk/>
            <pc:sldMk cId="1188013556" sldId="267"/>
            <ac:spMk id="26" creationId="{EBFB0254-15BB-1626-F62C-9744EAEE3ACB}"/>
          </ac:spMkLst>
        </pc:spChg>
        <pc:picChg chg="add mod ord">
          <ac:chgData name="Ayush Maheshwari" userId="d2818c67-b938-4fb7-8170-123947f848f0" providerId="ADAL" clId="{8A200D75-8FD7-4918-A347-635B40EAC374}" dt="2025-12-09T06:19:32.999" v="1902" actId="14100"/>
          <ac:picMkLst>
            <pc:docMk/>
            <pc:sldMk cId="1188013556" sldId="267"/>
            <ac:picMk id="5" creationId="{F6D7DD75-FDA2-3CC0-76B4-FD7D42831B3F}"/>
          </ac:picMkLst>
        </pc:picChg>
        <pc:cxnChg chg="mod">
          <ac:chgData name="Ayush Maheshwari" userId="d2818c67-b938-4fb7-8170-123947f848f0" providerId="ADAL" clId="{8A200D75-8FD7-4918-A347-635B40EAC374}" dt="2025-12-09T06:19:54.400" v="1907" actId="14100"/>
          <ac:cxnSpMkLst>
            <pc:docMk/>
            <pc:sldMk cId="1188013556" sldId="267"/>
            <ac:cxnSpMk id="11" creationId="{79B85248-835D-23E4-4EF0-9BFEEF1CD95C}"/>
          </ac:cxnSpMkLst>
        </pc:cxnChg>
        <pc:cxnChg chg="mod">
          <ac:chgData name="Ayush Maheshwari" userId="d2818c67-b938-4fb7-8170-123947f848f0" providerId="ADAL" clId="{8A200D75-8FD7-4918-A347-635B40EAC374}" dt="2025-12-08T05:25:56.806" v="1179" actId="1076"/>
          <ac:cxnSpMkLst>
            <pc:docMk/>
            <pc:sldMk cId="1188013556" sldId="267"/>
            <ac:cxnSpMk id="25" creationId="{7DF98E39-E983-ACC7-4639-8070F09F7DF0}"/>
          </ac:cxnSpMkLst>
        </pc:cxnChg>
      </pc:sldChg>
      <pc:sldChg chg="addSp modSp new mod">
        <pc:chgData name="Ayush Maheshwari" userId="d2818c67-b938-4fb7-8170-123947f848f0" providerId="ADAL" clId="{8A200D75-8FD7-4918-A347-635B40EAC374}" dt="2025-12-08T05:42:42.170" v="1406" actId="1036"/>
        <pc:sldMkLst>
          <pc:docMk/>
          <pc:sldMk cId="2616423110" sldId="268"/>
        </pc:sldMkLst>
        <pc:spChg chg="add mod">
          <ac:chgData name="Ayush Maheshwari" userId="d2818c67-b938-4fb7-8170-123947f848f0" providerId="ADAL" clId="{8A200D75-8FD7-4918-A347-635B40EAC374}" dt="2025-12-08T05:42:09.993" v="1390" actId="207"/>
          <ac:spMkLst>
            <pc:docMk/>
            <pc:sldMk cId="2616423110" sldId="268"/>
            <ac:spMk id="5" creationId="{E58BF714-854B-193C-4E50-AE66537A96A9}"/>
          </ac:spMkLst>
        </pc:spChg>
        <pc:spChg chg="add mod">
          <ac:chgData name="Ayush Maheshwari" userId="d2818c67-b938-4fb7-8170-123947f848f0" providerId="ADAL" clId="{8A200D75-8FD7-4918-A347-635B40EAC374}" dt="2025-12-08T05:42:42.170" v="1406" actId="1036"/>
          <ac:spMkLst>
            <pc:docMk/>
            <pc:sldMk cId="2616423110" sldId="268"/>
            <ac:spMk id="12" creationId="{91721904-707F-6AEE-58F3-483D94595514}"/>
          </ac:spMkLst>
        </pc:spChg>
        <pc:spChg chg="add mod">
          <ac:chgData name="Ayush Maheshwari" userId="d2818c67-b938-4fb7-8170-123947f848f0" providerId="ADAL" clId="{8A200D75-8FD7-4918-A347-635B40EAC374}" dt="2025-12-08T05:42:36.811" v="1396" actId="1076"/>
          <ac:spMkLst>
            <pc:docMk/>
            <pc:sldMk cId="2616423110" sldId="268"/>
            <ac:spMk id="13" creationId="{81EA610E-423F-40AA-57DE-8335B4CCC267}"/>
          </ac:spMkLst>
        </pc:spChg>
        <pc:picChg chg="add mod">
          <ac:chgData name="Ayush Maheshwari" userId="d2818c67-b938-4fb7-8170-123947f848f0" providerId="ADAL" clId="{8A200D75-8FD7-4918-A347-635B40EAC374}" dt="2025-12-08T05:39:06.584" v="1293" actId="1076"/>
          <ac:picMkLst>
            <pc:docMk/>
            <pc:sldMk cId="2616423110" sldId="268"/>
            <ac:picMk id="4" creationId="{470F9C57-0A95-DA0E-C9E8-51EE8C593572}"/>
          </ac:picMkLst>
        </pc:picChg>
        <pc:picChg chg="add mod">
          <ac:chgData name="Ayush Maheshwari" userId="d2818c67-b938-4fb7-8170-123947f848f0" providerId="ADAL" clId="{8A200D75-8FD7-4918-A347-635B40EAC374}" dt="2025-12-08T05:42:39.972" v="1398" actId="1076"/>
          <ac:picMkLst>
            <pc:docMk/>
            <pc:sldMk cId="2616423110" sldId="268"/>
            <ac:picMk id="11" creationId="{E25F42FA-9AC1-16D9-A914-C50106FA30D7}"/>
          </ac:picMkLst>
        </pc:picChg>
        <pc:cxnChg chg="add mod">
          <ac:chgData name="Ayush Maheshwari" userId="d2818c67-b938-4fb7-8170-123947f848f0" providerId="ADAL" clId="{8A200D75-8FD7-4918-A347-635B40EAC374}" dt="2025-12-08T05:42:15.732" v="1391" actId="208"/>
          <ac:cxnSpMkLst>
            <pc:docMk/>
            <pc:sldMk cId="2616423110" sldId="268"/>
            <ac:cxnSpMk id="6" creationId="{43E53918-8929-DB6B-B539-02414C8DEC72}"/>
          </ac:cxnSpMkLst>
        </pc:cxnChg>
      </pc:sldChg>
      <pc:sldChg chg="addSp delSp modSp new mod modClrScheme chgLayout">
        <pc:chgData name="Ayush Maheshwari" userId="d2818c67-b938-4fb7-8170-123947f848f0" providerId="ADAL" clId="{8A200D75-8FD7-4918-A347-635B40EAC374}" dt="2025-12-08T05:44:36.170" v="1460" actId="1076"/>
        <pc:sldMkLst>
          <pc:docMk/>
          <pc:sldMk cId="2672338897" sldId="269"/>
        </pc:sldMkLst>
        <pc:spChg chg="del">
          <ac:chgData name="Ayush Maheshwari" userId="d2818c67-b938-4fb7-8170-123947f848f0" providerId="ADAL" clId="{8A200D75-8FD7-4918-A347-635B40EAC374}" dt="2025-12-08T05:43:24.694" v="1414" actId="700"/>
          <ac:spMkLst>
            <pc:docMk/>
            <pc:sldMk cId="2672338897" sldId="269"/>
            <ac:spMk id="2" creationId="{5F288A66-4E02-1F77-789E-BD7E8DC7D60E}"/>
          </ac:spMkLst>
        </pc:spChg>
        <pc:spChg chg="add mod">
          <ac:chgData name="Ayush Maheshwari" userId="d2818c67-b938-4fb7-8170-123947f848f0" providerId="ADAL" clId="{8A200D75-8FD7-4918-A347-635B40EAC374}" dt="2025-12-08T05:44:11.035" v="1446" actId="20577"/>
          <ac:spMkLst>
            <pc:docMk/>
            <pc:sldMk cId="2672338897" sldId="269"/>
            <ac:spMk id="4" creationId="{E54844C6-65EF-D511-24B0-922291179DB7}"/>
          </ac:spMkLst>
        </pc:spChg>
        <pc:spChg chg="add mod">
          <ac:chgData name="Ayush Maheshwari" userId="d2818c67-b938-4fb7-8170-123947f848f0" providerId="ADAL" clId="{8A200D75-8FD7-4918-A347-635B40EAC374}" dt="2025-12-08T05:44:36.170" v="1460" actId="1076"/>
          <ac:spMkLst>
            <pc:docMk/>
            <pc:sldMk cId="2672338897" sldId="269"/>
            <ac:spMk id="5" creationId="{BF5D5334-2D8E-D9F7-D536-461758B47AB8}"/>
          </ac:spMkLst>
        </pc:spChg>
      </pc:sldChg>
      <pc:sldChg chg="modSp add mod">
        <pc:chgData name="Ayush Maheshwari" userId="d2818c67-b938-4fb7-8170-123947f848f0" providerId="ADAL" clId="{8A200D75-8FD7-4918-A347-635B40EAC374}" dt="2025-12-05T12:06:36.875" v="595" actId="207"/>
        <pc:sldMkLst>
          <pc:docMk/>
          <pc:sldMk cId="251457649" sldId="454"/>
        </pc:sldMkLst>
        <pc:spChg chg="mod">
          <ac:chgData name="Ayush Maheshwari" userId="d2818c67-b938-4fb7-8170-123947f848f0" providerId="ADAL" clId="{8A200D75-8FD7-4918-A347-635B40EAC374}" dt="2025-12-05T12:06:36.875" v="595" actId="207"/>
          <ac:spMkLst>
            <pc:docMk/>
            <pc:sldMk cId="251457649" sldId="454"/>
            <ac:spMk id="5" creationId="{00000000-0000-0000-0000-000000000000}"/>
          </ac:spMkLst>
        </pc:spChg>
        <pc:spChg chg="mod">
          <ac:chgData name="Ayush Maheshwari" userId="d2818c67-b938-4fb7-8170-123947f848f0" providerId="ADAL" clId="{8A200D75-8FD7-4918-A347-635B40EAC374}" dt="2025-12-05T12:06:27.155" v="594" actId="207"/>
          <ac:spMkLst>
            <pc:docMk/>
            <pc:sldMk cId="251457649" sldId="454"/>
            <ac:spMk id="6" creationId="{00000000-0000-0000-0000-000000000000}"/>
          </ac:spMkLst>
        </pc:spChg>
      </pc:sldChg>
      <pc:sldChg chg="modSp add mod modNotesTx">
        <pc:chgData name="Ayush Maheshwari" userId="d2818c67-b938-4fb7-8170-123947f848f0" providerId="ADAL" clId="{8A200D75-8FD7-4918-A347-635B40EAC374}" dt="2025-12-09T06:36:46.625" v="2020" actId="20577"/>
        <pc:sldMkLst>
          <pc:docMk/>
          <pc:sldMk cId="4019530515" sldId="785"/>
        </pc:sldMkLst>
        <pc:spChg chg="mod">
          <ac:chgData name="Ayush Maheshwari" userId="d2818c67-b938-4fb7-8170-123947f848f0" providerId="ADAL" clId="{8A200D75-8FD7-4918-A347-635B40EAC374}" dt="2025-12-09T06:34:19.201" v="1983" actId="1076"/>
          <ac:spMkLst>
            <pc:docMk/>
            <pc:sldMk cId="4019530515" sldId="785"/>
            <ac:spMk id="288" creationId="{00000000-0000-0000-0000-000000000000}"/>
          </ac:spMkLst>
        </pc:spChg>
        <pc:spChg chg="mod">
          <ac:chgData name="Ayush Maheshwari" userId="d2818c67-b938-4fb7-8170-123947f848f0" providerId="ADAL" clId="{8A200D75-8FD7-4918-A347-635B40EAC374}" dt="2025-12-09T06:34:21.511" v="1984" actId="404"/>
          <ac:spMkLst>
            <pc:docMk/>
            <pc:sldMk cId="4019530515" sldId="785"/>
            <ac:spMk id="289" creationId="{00000000-0000-0000-0000-000000000000}"/>
          </ac:spMkLst>
        </pc:spChg>
        <pc:spChg chg="mod">
          <ac:chgData name="Ayush Maheshwari" userId="d2818c67-b938-4fb7-8170-123947f848f0" providerId="ADAL" clId="{8A200D75-8FD7-4918-A347-635B40EAC374}" dt="2025-12-09T06:34:26.785" v="1985" actId="1076"/>
          <ac:spMkLst>
            <pc:docMk/>
            <pc:sldMk cId="4019530515" sldId="785"/>
            <ac:spMk id="292" creationId="{00000000-0000-0000-0000-000000000000}"/>
          </ac:spMkLst>
        </pc:spChg>
        <pc:grpChg chg="mod">
          <ac:chgData name="Ayush Maheshwari" userId="d2818c67-b938-4fb7-8170-123947f848f0" providerId="ADAL" clId="{8A200D75-8FD7-4918-A347-635B40EAC374}" dt="2025-12-05T15:52:31.513" v="640" actId="14861"/>
          <ac:grpSpMkLst>
            <pc:docMk/>
            <pc:sldMk cId="4019530515" sldId="785"/>
            <ac:grpSpMk id="4" creationId="{00000000-0000-0000-0000-000000000000}"/>
          </ac:grpSpMkLst>
        </pc:grpChg>
        <pc:grpChg chg="mod">
          <ac:chgData name="Ayush Maheshwari" userId="d2818c67-b938-4fb7-8170-123947f848f0" providerId="ADAL" clId="{8A200D75-8FD7-4918-A347-635B40EAC374}" dt="2025-12-05T15:52:36.470" v="642" actId="14861"/>
          <ac:grpSpMkLst>
            <pc:docMk/>
            <pc:sldMk cId="4019530515" sldId="785"/>
            <ac:grpSpMk id="15" creationId="{00000000-0000-0000-0000-000000000000}"/>
          </ac:grpSpMkLst>
        </pc:grpChg>
      </pc:sldChg>
      <pc:sldChg chg="modSp add mod">
        <pc:chgData name="Ayush Maheshwari" userId="d2818c67-b938-4fb7-8170-123947f848f0" providerId="ADAL" clId="{8A200D75-8FD7-4918-A347-635B40EAC374}" dt="2025-12-05T12:06:47.813" v="596" actId="207"/>
        <pc:sldMkLst>
          <pc:docMk/>
          <pc:sldMk cId="1408785731" sldId="786"/>
        </pc:sldMkLst>
        <pc:spChg chg="mod">
          <ac:chgData name="Ayush Maheshwari" userId="d2818c67-b938-4fb7-8170-123947f848f0" providerId="ADAL" clId="{8A200D75-8FD7-4918-A347-635B40EAC374}" dt="2025-12-05T12:06:47.813" v="596" actId="207"/>
          <ac:spMkLst>
            <pc:docMk/>
            <pc:sldMk cId="1408785731" sldId="786"/>
            <ac:spMk id="288" creationId="{00000000-0000-0000-0000-000000000000}"/>
          </ac:spMkLst>
        </pc:spChg>
      </pc:sldChg>
      <pc:sldChg chg="modSp add mod">
        <pc:chgData name="Ayush Maheshwari" userId="d2818c67-b938-4fb7-8170-123947f848f0" providerId="ADAL" clId="{8A200D75-8FD7-4918-A347-635B40EAC374}" dt="2025-12-05T12:07:44.107" v="597" actId="207"/>
        <pc:sldMkLst>
          <pc:docMk/>
          <pc:sldMk cId="409961186" sldId="787"/>
        </pc:sldMkLst>
        <pc:spChg chg="mod">
          <ac:chgData name="Ayush Maheshwari" userId="d2818c67-b938-4fb7-8170-123947f848f0" providerId="ADAL" clId="{8A200D75-8FD7-4918-A347-635B40EAC374}" dt="2025-12-05T12:07:44.107" v="597" actId="207"/>
          <ac:spMkLst>
            <pc:docMk/>
            <pc:sldMk cId="409961186" sldId="787"/>
            <ac:spMk id="289" creationId="{00000000-0000-0000-0000-000000000000}"/>
          </ac:spMkLst>
        </pc:spChg>
      </pc:sldChg>
      <pc:sldChg chg="del">
        <pc:chgData name="Ayush Maheshwari" userId="d2818c67-b938-4fb7-8170-123947f848f0" providerId="ADAL" clId="{8A200D75-8FD7-4918-A347-635B40EAC374}" dt="2025-12-04T09:07:25.783" v="551" actId="47"/>
        <pc:sldMkLst>
          <pc:docMk/>
          <pc:sldMk cId="3275743083" sldId="550145267"/>
        </pc:sldMkLst>
      </pc:sldChg>
      <pc:sldChg chg="del">
        <pc:chgData name="Ayush Maheshwari" userId="d2818c67-b938-4fb7-8170-123947f848f0" providerId="ADAL" clId="{8A200D75-8FD7-4918-A347-635B40EAC374}" dt="2025-12-04T09:07:32.653" v="552" actId="47"/>
        <pc:sldMkLst>
          <pc:docMk/>
          <pc:sldMk cId="2088662598" sldId="550145272"/>
        </pc:sldMkLst>
      </pc:sldChg>
      <pc:sldChg chg="mod modShow">
        <pc:chgData name="Ayush Maheshwari" userId="d2818c67-b938-4fb7-8170-123947f848f0" providerId="ADAL" clId="{8A200D75-8FD7-4918-A347-635B40EAC374}" dt="2025-12-04T09:05:08.157" v="519" actId="729"/>
        <pc:sldMkLst>
          <pc:docMk/>
          <pc:sldMk cId="3353576109" sldId="550145277"/>
        </pc:sldMkLst>
      </pc:sldChg>
      <pc:sldChg chg="modSp del mod">
        <pc:chgData name="Ayush Maheshwari" userId="d2818c67-b938-4fb7-8170-123947f848f0" providerId="ADAL" clId="{8A200D75-8FD7-4918-A347-635B40EAC374}" dt="2025-12-06T10:53:30.864" v="778" actId="2696"/>
        <pc:sldMkLst>
          <pc:docMk/>
          <pc:sldMk cId="3435182674" sldId="550145294"/>
        </pc:sldMkLst>
      </pc:sldChg>
      <pc:sldChg chg="add">
        <pc:chgData name="Ayush Maheshwari" userId="d2818c67-b938-4fb7-8170-123947f848f0" providerId="ADAL" clId="{8A200D75-8FD7-4918-A347-635B40EAC374}" dt="2025-12-06T10:53:33.722" v="779"/>
        <pc:sldMkLst>
          <pc:docMk/>
          <pc:sldMk cId="3791054598" sldId="550145294"/>
        </pc:sldMkLst>
      </pc:sldChg>
      <pc:sldChg chg="addSp delSp mod">
        <pc:chgData name="Ayush Maheshwari" userId="d2818c67-b938-4fb7-8170-123947f848f0" providerId="ADAL" clId="{8A200D75-8FD7-4918-A347-635B40EAC374}" dt="2025-12-04T08:50:34.078" v="1" actId="22"/>
        <pc:sldMkLst>
          <pc:docMk/>
          <pc:sldMk cId="1383127681" sldId="550145301"/>
        </pc:sldMkLst>
      </pc:sldChg>
      <pc:sldChg chg="mod modShow">
        <pc:chgData name="Ayush Maheshwari" userId="d2818c67-b938-4fb7-8170-123947f848f0" providerId="ADAL" clId="{8A200D75-8FD7-4918-A347-635B40EAC374}" dt="2025-12-04T09:05:18.443" v="520" actId="729"/>
        <pc:sldMkLst>
          <pc:docMk/>
          <pc:sldMk cId="1666234816" sldId="550145306"/>
        </pc:sldMkLst>
      </pc:sldChg>
      <pc:sldChg chg="mod modShow">
        <pc:chgData name="Ayush Maheshwari" userId="d2818c67-b938-4fb7-8170-123947f848f0" providerId="ADAL" clId="{8A200D75-8FD7-4918-A347-635B40EAC374}" dt="2025-12-04T09:05:18.443" v="520" actId="729"/>
        <pc:sldMkLst>
          <pc:docMk/>
          <pc:sldMk cId="1193554020" sldId="550145308"/>
        </pc:sldMkLst>
      </pc:sldChg>
      <pc:sldChg chg="mod modShow">
        <pc:chgData name="Ayush Maheshwari" userId="d2818c67-b938-4fb7-8170-123947f848f0" providerId="ADAL" clId="{8A200D75-8FD7-4918-A347-635B40EAC374}" dt="2025-12-04T09:05:18.443" v="520" actId="729"/>
        <pc:sldMkLst>
          <pc:docMk/>
          <pc:sldMk cId="846105075" sldId="2147469653"/>
        </pc:sldMkLst>
      </pc:sldChg>
      <pc:sldChg chg="add ord">
        <pc:chgData name="Ayush Maheshwari" userId="d2818c67-b938-4fb7-8170-123947f848f0" providerId="ADAL" clId="{8A200D75-8FD7-4918-A347-635B40EAC374}" dt="2025-12-09T06:44:37.689" v="2023"/>
        <pc:sldMkLst>
          <pc:docMk/>
          <pc:sldMk cId="933796734" sldId="2147482868"/>
        </pc:sldMkLst>
      </pc:sldChg>
      <pc:sldChg chg="mod modShow">
        <pc:chgData name="Ayush Maheshwari" userId="d2818c67-b938-4fb7-8170-123947f848f0" providerId="ADAL" clId="{8A200D75-8FD7-4918-A347-635B40EAC374}" dt="2025-12-04T09:05:08.157" v="519" actId="729"/>
        <pc:sldMkLst>
          <pc:docMk/>
          <pc:sldMk cId="2873134259" sldId="2147483634"/>
        </pc:sldMkLst>
      </pc:sldChg>
      <pc:sldChg chg="mod modShow">
        <pc:chgData name="Ayush Maheshwari" userId="d2818c67-b938-4fb7-8170-123947f848f0" providerId="ADAL" clId="{8A200D75-8FD7-4918-A347-635B40EAC374}" dt="2025-12-04T09:05:08.157" v="519" actId="729"/>
        <pc:sldMkLst>
          <pc:docMk/>
          <pc:sldMk cId="2642230084" sldId="2147483636"/>
        </pc:sldMkLst>
      </pc:sldChg>
      <pc:sldChg chg="mod modShow">
        <pc:chgData name="Ayush Maheshwari" userId="d2818c67-b938-4fb7-8170-123947f848f0" providerId="ADAL" clId="{8A200D75-8FD7-4918-A347-635B40EAC374}" dt="2025-12-04T09:05:08.157" v="519" actId="729"/>
        <pc:sldMkLst>
          <pc:docMk/>
          <pc:sldMk cId="1373422308" sldId="2147483637"/>
        </pc:sldMkLst>
      </pc:sldChg>
      <pc:sldChg chg="mod modShow">
        <pc:chgData name="Ayush Maheshwari" userId="d2818c67-b938-4fb7-8170-123947f848f0" providerId="ADAL" clId="{8A200D75-8FD7-4918-A347-635B40EAC374}" dt="2025-12-04T09:05:08.157" v="519" actId="729"/>
        <pc:sldMkLst>
          <pc:docMk/>
          <pc:sldMk cId="2849138497" sldId="2147483639"/>
        </pc:sldMkLst>
      </pc:sldChg>
      <pc:sldChg chg="mod modShow">
        <pc:chgData name="Ayush Maheshwari" userId="d2818c67-b938-4fb7-8170-123947f848f0" providerId="ADAL" clId="{8A200D75-8FD7-4918-A347-635B40EAC374}" dt="2025-12-04T09:05:08.157" v="519" actId="729"/>
        <pc:sldMkLst>
          <pc:docMk/>
          <pc:sldMk cId="1253466630" sldId="2147483640"/>
        </pc:sldMkLst>
      </pc:sldChg>
      <pc:sldChg chg="mod modShow">
        <pc:chgData name="Ayush Maheshwari" userId="d2818c67-b938-4fb7-8170-123947f848f0" providerId="ADAL" clId="{8A200D75-8FD7-4918-A347-635B40EAC374}" dt="2025-12-04T09:05:18.443" v="520" actId="729"/>
        <pc:sldMkLst>
          <pc:docMk/>
          <pc:sldMk cId="173856266" sldId="2147483641"/>
        </pc:sldMkLst>
      </pc:sldChg>
      <pc:sldChg chg="mod modShow">
        <pc:chgData name="Ayush Maheshwari" userId="d2818c67-b938-4fb7-8170-123947f848f0" providerId="ADAL" clId="{8A200D75-8FD7-4918-A347-635B40EAC374}" dt="2025-12-04T09:05:18.443" v="520" actId="729"/>
        <pc:sldMkLst>
          <pc:docMk/>
          <pc:sldMk cId="3931390397" sldId="2147483642"/>
        </pc:sldMkLst>
      </pc:sldChg>
      <pc:sldChg chg="mod modShow">
        <pc:chgData name="Ayush Maheshwari" userId="d2818c67-b938-4fb7-8170-123947f848f0" providerId="ADAL" clId="{8A200D75-8FD7-4918-A347-635B40EAC374}" dt="2025-12-04T09:05:37.931" v="521" actId="729"/>
        <pc:sldMkLst>
          <pc:docMk/>
          <pc:sldMk cId="258901252" sldId="2147483643"/>
        </pc:sldMkLst>
      </pc:sldChg>
      <pc:sldChg chg="modSp mod">
        <pc:chgData name="Ayush Maheshwari" userId="d2818c67-b938-4fb7-8170-123947f848f0" providerId="ADAL" clId="{8A200D75-8FD7-4918-A347-635B40EAC374}" dt="2025-12-08T05:47:50.491" v="1543" actId="2711"/>
        <pc:sldMkLst>
          <pc:docMk/>
          <pc:sldMk cId="2798963350" sldId="2147483644"/>
        </pc:sldMkLst>
        <pc:spChg chg="mod">
          <ac:chgData name="Ayush Maheshwari" userId="d2818c67-b938-4fb7-8170-123947f848f0" providerId="ADAL" clId="{8A200D75-8FD7-4918-A347-635B40EAC374}" dt="2025-12-08T05:47:40.211" v="1542" actId="255"/>
          <ac:spMkLst>
            <pc:docMk/>
            <pc:sldMk cId="2798963350" sldId="2147483644"/>
            <ac:spMk id="3" creationId="{64F0F5B6-4772-DB9F-359B-D7EBF4F7CA22}"/>
          </ac:spMkLst>
        </pc:spChg>
        <pc:spChg chg="mod">
          <ac:chgData name="Ayush Maheshwari" userId="d2818c67-b938-4fb7-8170-123947f848f0" providerId="ADAL" clId="{8A200D75-8FD7-4918-A347-635B40EAC374}" dt="2025-12-08T05:47:50.491" v="1543" actId="2711"/>
          <ac:spMkLst>
            <pc:docMk/>
            <pc:sldMk cId="2798963350" sldId="2147483644"/>
            <ac:spMk id="4" creationId="{F16C5838-5B15-4295-A6AB-336C44034843}"/>
          </ac:spMkLst>
        </pc:spChg>
        <pc:picChg chg="mod">
          <ac:chgData name="Ayush Maheshwari" userId="d2818c67-b938-4fb7-8170-123947f848f0" providerId="ADAL" clId="{8A200D75-8FD7-4918-A347-635B40EAC374}" dt="2025-12-08T05:45:59.996" v="1461" actId="1076"/>
          <ac:picMkLst>
            <pc:docMk/>
            <pc:sldMk cId="2798963350" sldId="2147483644"/>
            <ac:picMk id="7" creationId="{070A47F4-678F-9CFE-75E9-090244088C3A}"/>
          </ac:picMkLst>
        </pc:picChg>
      </pc:sldChg>
      <pc:sldChg chg="addSp delSp modSp mod">
        <pc:chgData name="Ayush Maheshwari" userId="d2818c67-b938-4fb7-8170-123947f848f0" providerId="ADAL" clId="{8A200D75-8FD7-4918-A347-635B40EAC374}" dt="2025-12-09T06:18:17.807" v="1844" actId="20577"/>
        <pc:sldMkLst>
          <pc:docMk/>
          <pc:sldMk cId="803560824" sldId="2147483645"/>
        </pc:sldMkLst>
        <pc:spChg chg="mod">
          <ac:chgData name="Ayush Maheshwari" userId="d2818c67-b938-4fb7-8170-123947f848f0" providerId="ADAL" clId="{8A200D75-8FD7-4918-A347-635B40EAC374}" dt="2025-12-09T06:18:17.807" v="1844" actId="20577"/>
          <ac:spMkLst>
            <pc:docMk/>
            <pc:sldMk cId="803560824" sldId="2147483645"/>
            <ac:spMk id="43" creationId="{E2F6D56B-A71E-4E27-986F-820BE0840277}"/>
          </ac:spMkLst>
        </pc:spChg>
      </pc:sldChg>
      <pc:sldChg chg="mod modShow">
        <pc:chgData name="Ayush Maheshwari" userId="d2818c67-b938-4fb7-8170-123947f848f0" providerId="ADAL" clId="{8A200D75-8FD7-4918-A347-635B40EAC374}" dt="2025-12-04T09:05:18.443" v="520" actId="729"/>
        <pc:sldMkLst>
          <pc:docMk/>
          <pc:sldMk cId="958695509" sldId="214748364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9EC6-44C9-9A3E-E4B6161554D8}"/>
              </c:ext>
            </c:extLst>
          </c:dPt>
          <c:dPt>
            <c:idx val="1"/>
            <c:invertIfNegative val="0"/>
            <c:bubble3D val="0"/>
            <c:spPr>
              <a:solidFill>
                <a:schemeClr val="bg2">
                  <a:lumMod val="75000"/>
                </a:schemeClr>
              </a:solidFill>
              <a:ln>
                <a:noFill/>
              </a:ln>
              <a:effectLst/>
            </c:spPr>
            <c:extLst>
              <c:ext xmlns:c16="http://schemas.microsoft.com/office/drawing/2014/chart" uri="{C3380CC4-5D6E-409C-BE32-E72D297353CC}">
                <c16:uniqueId val="{00000003-9EC6-44C9-9A3E-E4B6161554D8}"/>
              </c:ext>
            </c:extLst>
          </c:dPt>
          <c:dPt>
            <c:idx val="2"/>
            <c:invertIfNegative val="0"/>
            <c:bubble3D val="0"/>
            <c:spPr>
              <a:solidFill>
                <a:srgbClr val="76B900"/>
              </a:solidFill>
              <a:ln>
                <a:noFill/>
              </a:ln>
              <a:effectLst/>
            </c:spPr>
            <c:extLst>
              <c:ext xmlns:c16="http://schemas.microsoft.com/office/drawing/2014/chart" uri="{C3380CC4-5D6E-409C-BE32-E72D297353CC}">
                <c16:uniqueId val="{00000005-9EC6-44C9-9A3E-E4B6161554D8}"/>
              </c:ext>
            </c:extLst>
          </c:dPt>
          <c:dPt>
            <c:idx val="3"/>
            <c:invertIfNegative val="0"/>
            <c:bubble3D val="0"/>
            <c:spPr>
              <a:solidFill>
                <a:srgbClr val="76B900"/>
              </a:solidFill>
              <a:ln>
                <a:noFill/>
              </a:ln>
              <a:effectLst/>
            </c:spPr>
            <c:extLst>
              <c:ext xmlns:c16="http://schemas.microsoft.com/office/drawing/2014/chart" uri="{C3380CC4-5D6E-409C-BE32-E72D297353CC}">
                <c16:uniqueId val="{00000007-9EC6-44C9-9A3E-E4B6161554D8}"/>
              </c:ext>
            </c:extLst>
          </c:dPt>
          <c:dPt>
            <c:idx val="4"/>
            <c:invertIfNegative val="0"/>
            <c:bubble3D val="0"/>
            <c:spPr>
              <a:solidFill>
                <a:srgbClr val="76B900"/>
              </a:solidFill>
              <a:ln>
                <a:noFill/>
              </a:ln>
              <a:effectLst/>
            </c:spPr>
            <c:extLst>
              <c:ext xmlns:c16="http://schemas.microsoft.com/office/drawing/2014/chart" uri="{C3380CC4-5D6E-409C-BE32-E72D297353CC}">
                <c16:uniqueId val="{00000009-9EC6-44C9-9A3E-E4B6161554D8}"/>
              </c:ext>
            </c:extLst>
          </c:dPt>
          <c:dLbls>
            <c:dLbl>
              <c:idx val="3"/>
              <c:tx>
                <c:rich>
                  <a:bodyPr/>
                  <a:lstStyle/>
                  <a:p>
                    <a:fld id="{B447B173-9FEB-450B-B575-23E4206BC7D3}" type="VALUE">
                      <a:rPr lang="en-US" sz="4000" baseline="0">
                        <a:latin typeface="NVIDIA Sans" panose="020B0503020203020204" pitchFamily="34" charset="0"/>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EC6-44C9-9A3E-E4B6161554D8}"/>
                </c:ext>
              </c:extLst>
            </c:dLbl>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tx1">
                        <a:lumMod val="75000"/>
                        <a:lumOff val="25000"/>
                      </a:schemeClr>
                    </a:solidFill>
                    <a:latin typeface="NVIDIA Sans" panose="020B0503020203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Sheet1!$F$4:$F$8</c:f>
              <c:strCache>
                <c:ptCount val="5"/>
                <c:pt idx="0">
                  <c:v>PCI Gen5, 2x4 GPUs</c:v>
                </c:pt>
                <c:pt idx="1">
                  <c:v>PCI Gen6, 2x4 GPUs</c:v>
                </c:pt>
                <c:pt idx="2">
                  <c:v>NVLink3 (A100)</c:v>
                </c:pt>
                <c:pt idx="3">
                  <c:v>NVLink4 (H100)</c:v>
                </c:pt>
                <c:pt idx="4">
                  <c:v>NVLink5 (B200)</c:v>
                </c:pt>
              </c:strCache>
            </c:strRef>
          </c:cat>
          <c:val>
            <c:numRef>
              <c:f>Sheet1!$G$4:$G$8</c:f>
              <c:numCache>
                <c:formatCode>General</c:formatCode>
                <c:ptCount val="5"/>
                <c:pt idx="0">
                  <c:v>12</c:v>
                </c:pt>
                <c:pt idx="1">
                  <c:v>24</c:v>
                </c:pt>
                <c:pt idx="2">
                  <c:v>210</c:v>
                </c:pt>
                <c:pt idx="3">
                  <c:v>320</c:v>
                </c:pt>
                <c:pt idx="4">
                  <c:v>640</c:v>
                </c:pt>
              </c:numCache>
            </c:numRef>
          </c:val>
          <c:extLst>
            <c:ext xmlns:c16="http://schemas.microsoft.com/office/drawing/2014/chart" uri="{C3380CC4-5D6E-409C-BE32-E72D297353CC}">
              <c16:uniqueId val="{0000000A-9EC6-44C9-9A3E-E4B6161554D8}"/>
            </c:ext>
          </c:extLst>
        </c:ser>
        <c:dLbls>
          <c:showLegendKey val="0"/>
          <c:showVal val="0"/>
          <c:showCatName val="0"/>
          <c:showSerName val="0"/>
          <c:showPercent val="0"/>
          <c:showBubbleSize val="0"/>
        </c:dLbls>
        <c:gapWidth val="100"/>
        <c:axId val="476206392"/>
        <c:axId val="476207704"/>
      </c:barChart>
      <c:catAx>
        <c:axId val="4762063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0" b="0" i="0" u="none" strike="noStrike" kern="1200" baseline="0">
                <a:solidFill>
                  <a:schemeClr val="tx1">
                    <a:lumMod val="65000"/>
                    <a:lumOff val="35000"/>
                  </a:schemeClr>
                </a:solidFill>
                <a:latin typeface="NVIDIA Sans" panose="020B0503020203020204" pitchFamily="34" charset="0"/>
                <a:ea typeface="+mn-ea"/>
                <a:cs typeface="+mn-cs"/>
              </a:defRPr>
            </a:pPr>
            <a:endParaRPr lang="en-US"/>
          </a:p>
        </c:txPr>
        <c:crossAx val="476207704"/>
        <c:crosses val="autoZero"/>
        <c:auto val="1"/>
        <c:lblAlgn val="ctr"/>
        <c:lblOffset val="100"/>
        <c:noMultiLvlLbl val="0"/>
      </c:catAx>
      <c:valAx>
        <c:axId val="476207704"/>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62063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76B900"/>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7A59-4A8A-A98F-DF631C65FE4B}"/>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7A59-4A8A-A98F-DF631C65FE4B}"/>
              </c:ext>
            </c:extLst>
          </c:dPt>
          <c:dPt>
            <c:idx val="2"/>
            <c:invertIfNegative val="0"/>
            <c:bubble3D val="0"/>
            <c:spPr>
              <a:solidFill>
                <a:srgbClr val="76B900"/>
              </a:solidFill>
              <a:ln>
                <a:noFill/>
              </a:ln>
              <a:effectLst/>
            </c:spPr>
            <c:extLst>
              <c:ext xmlns:c16="http://schemas.microsoft.com/office/drawing/2014/chart" uri="{C3380CC4-5D6E-409C-BE32-E72D297353CC}">
                <c16:uniqueId val="{00000005-7A59-4A8A-A98F-DF631C65FE4B}"/>
              </c:ext>
            </c:extLst>
          </c:dPt>
          <c:dPt>
            <c:idx val="3"/>
            <c:invertIfNegative val="0"/>
            <c:bubble3D val="0"/>
            <c:spPr>
              <a:solidFill>
                <a:srgbClr val="76B900"/>
              </a:solidFill>
              <a:ln>
                <a:noFill/>
              </a:ln>
              <a:effectLst/>
            </c:spPr>
            <c:extLst>
              <c:ext xmlns:c16="http://schemas.microsoft.com/office/drawing/2014/chart" uri="{C3380CC4-5D6E-409C-BE32-E72D297353CC}">
                <c16:uniqueId val="{00000007-7A59-4A8A-A98F-DF631C65FE4B}"/>
              </c:ext>
            </c:extLst>
          </c:dPt>
          <c:dPt>
            <c:idx val="4"/>
            <c:invertIfNegative val="0"/>
            <c:bubble3D val="0"/>
            <c:spPr>
              <a:solidFill>
                <a:srgbClr val="76B900"/>
              </a:solidFill>
              <a:ln>
                <a:noFill/>
              </a:ln>
              <a:effectLst/>
            </c:spPr>
            <c:extLst>
              <c:ext xmlns:c16="http://schemas.microsoft.com/office/drawing/2014/chart" uri="{C3380CC4-5D6E-409C-BE32-E72D297353CC}">
                <c16:uniqueId val="{00000009-7A59-4A8A-A98F-DF631C65FE4B}"/>
              </c:ext>
            </c:extLst>
          </c:dPt>
          <c:dLbls>
            <c:spPr>
              <a:noFill/>
              <a:ln>
                <a:noFill/>
              </a:ln>
              <a:effectLst/>
            </c:spPr>
            <c:txPr>
              <a:bodyPr rot="0" spcFirstLastPara="1" vertOverflow="ellipsis" vert="horz" wrap="square" lIns="38100" tIns="19050" rIns="38100" bIns="19050" anchor="ctr" anchorCtr="1">
                <a:spAutoFit/>
              </a:bodyPr>
              <a:lstStyle/>
              <a:p>
                <a:pPr>
                  <a:defRPr sz="4000" b="0" i="0" u="none" strike="noStrike" kern="1200" baseline="0">
                    <a:solidFill>
                      <a:schemeClr val="tx1">
                        <a:lumMod val="75000"/>
                        <a:lumOff val="25000"/>
                      </a:schemeClr>
                    </a:solidFill>
                    <a:latin typeface="NVIDIA Sans" panose="020B0503020203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Sheet1!$J$4:$J$8</c:f>
              <c:strCache>
                <c:ptCount val="5"/>
                <c:pt idx="0">
                  <c:v>2x 200Gb RDMA (IB/RoCE)</c:v>
                </c:pt>
                <c:pt idx="1">
                  <c:v>2x 400Gb RDMA (IB/RoCE)</c:v>
                </c:pt>
                <c:pt idx="2">
                  <c:v>8x 200Gb RDMA (DGX A100)</c:v>
                </c:pt>
                <c:pt idx="3">
                  <c:v>8x 400Gb RDMA (DGX H100)</c:v>
                </c:pt>
                <c:pt idx="4">
                  <c:v>NVLink5 (GB200 NVL72)</c:v>
                </c:pt>
              </c:strCache>
            </c:strRef>
          </c:cat>
          <c:val>
            <c:numRef>
              <c:f>Sheet1!$K$4:$K$8</c:f>
              <c:numCache>
                <c:formatCode>General</c:formatCode>
                <c:ptCount val="5"/>
                <c:pt idx="0">
                  <c:v>6</c:v>
                </c:pt>
                <c:pt idx="1">
                  <c:v>12</c:v>
                </c:pt>
                <c:pt idx="2">
                  <c:v>24</c:v>
                </c:pt>
                <c:pt idx="3">
                  <c:v>48</c:v>
                </c:pt>
                <c:pt idx="4">
                  <c:v>640</c:v>
                </c:pt>
              </c:numCache>
            </c:numRef>
          </c:val>
          <c:extLst>
            <c:ext xmlns:c16="http://schemas.microsoft.com/office/drawing/2014/chart" uri="{C3380CC4-5D6E-409C-BE32-E72D297353CC}">
              <c16:uniqueId val="{0000000A-7A59-4A8A-A98F-DF631C65FE4B}"/>
            </c:ext>
          </c:extLst>
        </c:ser>
        <c:dLbls>
          <c:showLegendKey val="0"/>
          <c:showVal val="0"/>
          <c:showCatName val="0"/>
          <c:showSerName val="0"/>
          <c:showPercent val="0"/>
          <c:showBubbleSize val="0"/>
        </c:dLbls>
        <c:gapWidth val="100"/>
        <c:axId val="476206720"/>
        <c:axId val="476206064"/>
      </c:barChart>
      <c:catAx>
        <c:axId val="47620672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0" b="0" i="0" u="none" strike="noStrike" kern="1200" baseline="0">
                <a:solidFill>
                  <a:schemeClr val="tx1">
                    <a:lumMod val="65000"/>
                    <a:lumOff val="35000"/>
                  </a:schemeClr>
                </a:solidFill>
                <a:latin typeface="NVIDIA Sans" panose="020B0503020203020204" pitchFamily="34" charset="0"/>
                <a:ea typeface="+mn-ea"/>
                <a:cs typeface="+mn-cs"/>
              </a:defRPr>
            </a:pPr>
            <a:endParaRPr lang="en-US"/>
          </a:p>
        </c:txPr>
        <c:crossAx val="476206064"/>
        <c:crosses val="autoZero"/>
        <c:auto val="1"/>
        <c:lblAlgn val="ctr"/>
        <c:lblOffset val="100"/>
        <c:noMultiLvlLbl val="0"/>
      </c:catAx>
      <c:valAx>
        <c:axId val="476206064"/>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62067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4421454707319739"/>
          <c:y val="2.0455602045560205E-2"/>
          <c:w val="0.42247824242833176"/>
          <c:h val="0.95908879590887963"/>
        </c:manualLayout>
      </c:layout>
      <c:barChart>
        <c:barDir val="bar"/>
        <c:grouping val="clustered"/>
        <c:varyColors val="0"/>
        <c:ser>
          <c:idx val="0"/>
          <c:order val="0"/>
          <c:spPr>
            <a:solidFill>
              <a:srgbClr val="76B900"/>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2D95-4183-98E2-30B571950A77}"/>
              </c:ext>
            </c:extLst>
          </c:dPt>
          <c:dPt>
            <c:idx val="1"/>
            <c:invertIfNegative val="0"/>
            <c:bubble3D val="0"/>
            <c:spPr>
              <a:solidFill>
                <a:srgbClr val="7DBD0D"/>
              </a:solidFill>
              <a:ln>
                <a:noFill/>
              </a:ln>
              <a:effectLst/>
            </c:spPr>
            <c:extLst>
              <c:ext xmlns:c16="http://schemas.microsoft.com/office/drawing/2014/chart" uri="{C3380CC4-5D6E-409C-BE32-E72D297353CC}">
                <c16:uniqueId val="{00000003-2D95-4183-98E2-30B571950A77}"/>
              </c:ext>
            </c:extLst>
          </c:dPt>
          <c:dPt>
            <c:idx val="2"/>
            <c:invertIfNegative val="0"/>
            <c:bubble3D val="0"/>
            <c:spPr>
              <a:solidFill>
                <a:srgbClr val="76B900"/>
              </a:solidFill>
              <a:ln>
                <a:noFill/>
              </a:ln>
              <a:effectLst/>
            </c:spPr>
            <c:extLst>
              <c:ext xmlns:c16="http://schemas.microsoft.com/office/drawing/2014/chart" uri="{C3380CC4-5D6E-409C-BE32-E72D297353CC}">
                <c16:uniqueId val="{00000005-2D95-4183-98E2-30B571950A77}"/>
              </c:ext>
            </c:extLst>
          </c:dPt>
          <c:dPt>
            <c:idx val="3"/>
            <c:invertIfNegative val="0"/>
            <c:bubble3D val="0"/>
            <c:spPr>
              <a:solidFill>
                <a:srgbClr val="76B900"/>
              </a:solidFill>
              <a:ln>
                <a:noFill/>
              </a:ln>
              <a:effectLst/>
            </c:spPr>
            <c:extLst>
              <c:ext xmlns:c16="http://schemas.microsoft.com/office/drawing/2014/chart" uri="{C3380CC4-5D6E-409C-BE32-E72D297353CC}">
                <c16:uniqueId val="{00000007-2D95-4183-98E2-30B571950A77}"/>
              </c:ext>
            </c:extLst>
          </c:dPt>
          <c:dPt>
            <c:idx val="4"/>
            <c:invertIfNegative val="0"/>
            <c:bubble3D val="0"/>
            <c:spPr>
              <a:solidFill>
                <a:srgbClr val="76B900"/>
              </a:solidFill>
              <a:ln>
                <a:noFill/>
              </a:ln>
              <a:effectLst/>
            </c:spPr>
            <c:extLst>
              <c:ext xmlns:c16="http://schemas.microsoft.com/office/drawing/2014/chart" uri="{C3380CC4-5D6E-409C-BE32-E72D297353CC}">
                <c16:uniqueId val="{00000009-2D95-4183-98E2-30B571950A77}"/>
              </c:ext>
            </c:extLst>
          </c:dPt>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NVIDIA Sans" panose="020B0503020203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Allreduce!$J$4:$J$9</c:f>
              <c:strCache>
                <c:ptCount val="6"/>
                <c:pt idx="0">
                  <c:v>2x200Gb RDMA (IB/RoCE)</c:v>
                </c:pt>
                <c:pt idx="1">
                  <c:v>NVL3 + 8x 200Gb RDMA (DGX A100)</c:v>
                </c:pt>
                <c:pt idx="2">
                  <c:v>NVL4 + 8x 400Gb RDMA (DGX H100)</c:v>
                </c:pt>
                <c:pt idx="3">
                  <c:v>SHARP 8x 400Gb RDMA (DGX H100)</c:v>
                </c:pt>
                <c:pt idx="4">
                  <c:v>NVLink (GB200 NVL72)</c:v>
                </c:pt>
                <c:pt idx="5">
                  <c:v>NVLink5 SHARP (GB200 NVL72)</c:v>
                </c:pt>
              </c:strCache>
            </c:strRef>
          </c:cat>
          <c:val>
            <c:numRef>
              <c:f>Allreduce!$K$4:$K$9</c:f>
              <c:numCache>
                <c:formatCode>General</c:formatCode>
                <c:ptCount val="6"/>
                <c:pt idx="0">
                  <c:v>48</c:v>
                </c:pt>
                <c:pt idx="1">
                  <c:v>192</c:v>
                </c:pt>
                <c:pt idx="2">
                  <c:v>370</c:v>
                </c:pt>
                <c:pt idx="3">
                  <c:v>480</c:v>
                </c:pt>
                <c:pt idx="4">
                  <c:v>680</c:v>
                </c:pt>
                <c:pt idx="5">
                  <c:v>850</c:v>
                </c:pt>
              </c:numCache>
            </c:numRef>
          </c:val>
          <c:extLst>
            <c:ext xmlns:c16="http://schemas.microsoft.com/office/drawing/2014/chart" uri="{C3380CC4-5D6E-409C-BE32-E72D297353CC}">
              <c16:uniqueId val="{0000000A-2D95-4183-98E2-30B571950A77}"/>
            </c:ext>
          </c:extLst>
        </c:ser>
        <c:dLbls>
          <c:showLegendKey val="0"/>
          <c:showVal val="0"/>
          <c:showCatName val="0"/>
          <c:showSerName val="0"/>
          <c:showPercent val="0"/>
          <c:showBubbleSize val="0"/>
        </c:dLbls>
        <c:gapWidth val="100"/>
        <c:axId val="476206720"/>
        <c:axId val="476206064"/>
      </c:barChart>
      <c:catAx>
        <c:axId val="47620672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NVIDIA Sans" panose="020B0503020203020204" pitchFamily="34" charset="0"/>
                <a:ea typeface="+mn-ea"/>
                <a:cs typeface="+mn-cs"/>
              </a:defRPr>
            </a:pPr>
            <a:endParaRPr lang="en-US"/>
          </a:p>
        </c:txPr>
        <c:crossAx val="476206064"/>
        <c:crosses val="autoZero"/>
        <c:auto val="1"/>
        <c:lblAlgn val="ctr"/>
        <c:lblOffset val="100"/>
        <c:noMultiLvlLbl val="0"/>
      </c:catAx>
      <c:valAx>
        <c:axId val="476206064"/>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62067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530815417025938"/>
          <c:y val="2.0391820734146419E-2"/>
          <c:w val="0.57538177763880582"/>
          <c:h val="0.95921635853170717"/>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BAF0-4298-BF5B-0EB1DD61AC33}"/>
              </c:ext>
            </c:extLst>
          </c:dPt>
          <c:dPt>
            <c:idx val="1"/>
            <c:invertIfNegative val="0"/>
            <c:bubble3D val="0"/>
            <c:spPr>
              <a:solidFill>
                <a:srgbClr val="76B900"/>
              </a:solidFill>
              <a:ln>
                <a:noFill/>
              </a:ln>
              <a:effectLst/>
            </c:spPr>
            <c:extLst>
              <c:ext xmlns:c16="http://schemas.microsoft.com/office/drawing/2014/chart" uri="{C3380CC4-5D6E-409C-BE32-E72D297353CC}">
                <c16:uniqueId val="{00000003-BAF0-4298-BF5B-0EB1DD61AC33}"/>
              </c:ext>
            </c:extLst>
          </c:dPt>
          <c:dPt>
            <c:idx val="2"/>
            <c:invertIfNegative val="0"/>
            <c:bubble3D val="0"/>
            <c:spPr>
              <a:solidFill>
                <a:srgbClr val="76B900"/>
              </a:solidFill>
              <a:ln>
                <a:noFill/>
              </a:ln>
              <a:effectLst/>
            </c:spPr>
            <c:extLst>
              <c:ext xmlns:c16="http://schemas.microsoft.com/office/drawing/2014/chart" uri="{C3380CC4-5D6E-409C-BE32-E72D297353CC}">
                <c16:uniqueId val="{00000005-BAF0-4298-BF5B-0EB1DD61AC33}"/>
              </c:ext>
            </c:extLst>
          </c:dPt>
          <c:dPt>
            <c:idx val="3"/>
            <c:invertIfNegative val="0"/>
            <c:bubble3D val="0"/>
            <c:spPr>
              <a:solidFill>
                <a:srgbClr val="76B900"/>
              </a:solidFill>
              <a:ln>
                <a:noFill/>
              </a:ln>
              <a:effectLst/>
            </c:spPr>
            <c:extLst>
              <c:ext xmlns:c16="http://schemas.microsoft.com/office/drawing/2014/chart" uri="{C3380CC4-5D6E-409C-BE32-E72D297353CC}">
                <c16:uniqueId val="{00000007-BAF0-4298-BF5B-0EB1DD61AC33}"/>
              </c:ext>
            </c:extLst>
          </c:dPt>
          <c:dPt>
            <c:idx val="4"/>
            <c:invertIfNegative val="0"/>
            <c:bubble3D val="0"/>
            <c:spPr>
              <a:solidFill>
                <a:srgbClr val="76B900"/>
              </a:solidFill>
              <a:ln>
                <a:noFill/>
              </a:ln>
              <a:effectLst/>
            </c:spPr>
            <c:extLst>
              <c:ext xmlns:c16="http://schemas.microsoft.com/office/drawing/2014/chart" uri="{C3380CC4-5D6E-409C-BE32-E72D297353CC}">
                <c16:uniqueId val="{00000009-BAF0-4298-BF5B-0EB1DD61AC33}"/>
              </c:ext>
            </c:extLst>
          </c:dPt>
          <c:dPt>
            <c:idx val="5"/>
            <c:invertIfNegative val="0"/>
            <c:bubble3D val="0"/>
            <c:spPr>
              <a:solidFill>
                <a:srgbClr val="76B900"/>
              </a:solidFill>
              <a:ln>
                <a:noFill/>
              </a:ln>
              <a:effectLst/>
            </c:spPr>
            <c:extLst>
              <c:ext xmlns:c16="http://schemas.microsoft.com/office/drawing/2014/chart" uri="{C3380CC4-5D6E-409C-BE32-E72D297353CC}">
                <c16:uniqueId val="{0000000B-BAF0-4298-BF5B-0EB1DD61AC33}"/>
              </c:ext>
            </c:extLst>
          </c:dPt>
          <c:dLbls>
            <c:dLbl>
              <c:idx val="3"/>
              <c:tx>
                <c:rich>
                  <a:bodyPr/>
                  <a:lstStyle/>
                  <a:p>
                    <a:fld id="{B447B173-9FEB-450B-B575-23E4206BC7D3}" type="VALUE">
                      <a:rPr lang="en-US" sz="3200" baseline="0">
                        <a:latin typeface="NVIDIA Sans" panose="020B0503020203020204" pitchFamily="34" charset="0"/>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BAF0-4298-BF5B-0EB1DD61AC33}"/>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NVIDIA Sans" panose="020B0503020203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Allreduce!$F$4:$F$9</c:f>
              <c:strCache>
                <c:ptCount val="6"/>
                <c:pt idx="0">
                  <c:v>PCI Gen 6</c:v>
                </c:pt>
                <c:pt idx="1">
                  <c:v>NVLink3 (A100)</c:v>
                </c:pt>
                <c:pt idx="2">
                  <c:v>NVLink4 (H100)</c:v>
                </c:pt>
                <c:pt idx="3">
                  <c:v>NVLink4 SHARP (H100)</c:v>
                </c:pt>
                <c:pt idx="4">
                  <c:v>NVLink5 (B200)</c:v>
                </c:pt>
                <c:pt idx="5">
                  <c:v>NVLink5 SHARP (B200)</c:v>
                </c:pt>
              </c:strCache>
            </c:strRef>
          </c:cat>
          <c:val>
            <c:numRef>
              <c:f>Allreduce!$G$4:$G$9</c:f>
              <c:numCache>
                <c:formatCode>General</c:formatCode>
                <c:ptCount val="6"/>
                <c:pt idx="0">
                  <c:v>96</c:v>
                </c:pt>
                <c:pt idx="1">
                  <c:v>232</c:v>
                </c:pt>
                <c:pt idx="2">
                  <c:v>370</c:v>
                </c:pt>
                <c:pt idx="3">
                  <c:v>480</c:v>
                </c:pt>
                <c:pt idx="4">
                  <c:v>700</c:v>
                </c:pt>
                <c:pt idx="5">
                  <c:v>850</c:v>
                </c:pt>
              </c:numCache>
            </c:numRef>
          </c:val>
          <c:extLst>
            <c:ext xmlns:c16="http://schemas.microsoft.com/office/drawing/2014/chart" uri="{C3380CC4-5D6E-409C-BE32-E72D297353CC}">
              <c16:uniqueId val="{0000000C-BAF0-4298-BF5B-0EB1DD61AC33}"/>
            </c:ext>
          </c:extLst>
        </c:ser>
        <c:dLbls>
          <c:showLegendKey val="0"/>
          <c:showVal val="0"/>
          <c:showCatName val="0"/>
          <c:showSerName val="0"/>
          <c:showPercent val="0"/>
          <c:showBubbleSize val="0"/>
        </c:dLbls>
        <c:gapWidth val="100"/>
        <c:axId val="476206392"/>
        <c:axId val="476207704"/>
      </c:barChart>
      <c:catAx>
        <c:axId val="4762063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NVIDIA Sans" panose="020B0503020203020204" pitchFamily="34" charset="0"/>
                <a:ea typeface="+mn-ea"/>
                <a:cs typeface="+mn-cs"/>
              </a:defRPr>
            </a:pPr>
            <a:endParaRPr lang="en-US"/>
          </a:p>
        </c:txPr>
        <c:crossAx val="476207704"/>
        <c:crosses val="autoZero"/>
        <c:auto val="1"/>
        <c:lblAlgn val="ctr"/>
        <c:lblOffset val="100"/>
        <c:noMultiLvlLbl val="0"/>
      </c:catAx>
      <c:valAx>
        <c:axId val="476207704"/>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62063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54421454707319739"/>
          <c:y val="2.0455602045560205E-2"/>
          <c:w val="0.42247824242833176"/>
          <c:h val="0.95908879590887963"/>
        </c:manualLayout>
      </c:layout>
      <c:barChart>
        <c:barDir val="bar"/>
        <c:grouping val="clustered"/>
        <c:varyColors val="0"/>
        <c:ser>
          <c:idx val="0"/>
          <c:order val="0"/>
          <c:spPr>
            <a:solidFill>
              <a:srgbClr val="76B900"/>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1-2D95-4183-98E2-30B571950A77}"/>
              </c:ext>
            </c:extLst>
          </c:dPt>
          <c:dPt>
            <c:idx val="1"/>
            <c:invertIfNegative val="0"/>
            <c:bubble3D val="0"/>
            <c:spPr>
              <a:solidFill>
                <a:srgbClr val="7DBD0D"/>
              </a:solidFill>
              <a:ln>
                <a:noFill/>
              </a:ln>
              <a:effectLst/>
            </c:spPr>
            <c:extLst>
              <c:ext xmlns:c16="http://schemas.microsoft.com/office/drawing/2014/chart" uri="{C3380CC4-5D6E-409C-BE32-E72D297353CC}">
                <c16:uniqueId val="{00000003-2D95-4183-98E2-30B571950A77}"/>
              </c:ext>
            </c:extLst>
          </c:dPt>
          <c:dPt>
            <c:idx val="2"/>
            <c:invertIfNegative val="0"/>
            <c:bubble3D val="0"/>
            <c:spPr>
              <a:solidFill>
                <a:srgbClr val="76B900"/>
              </a:solidFill>
              <a:ln>
                <a:noFill/>
              </a:ln>
              <a:effectLst/>
            </c:spPr>
            <c:extLst>
              <c:ext xmlns:c16="http://schemas.microsoft.com/office/drawing/2014/chart" uri="{C3380CC4-5D6E-409C-BE32-E72D297353CC}">
                <c16:uniqueId val="{00000005-2D95-4183-98E2-30B571950A77}"/>
              </c:ext>
            </c:extLst>
          </c:dPt>
          <c:dPt>
            <c:idx val="3"/>
            <c:invertIfNegative val="0"/>
            <c:bubble3D val="0"/>
            <c:spPr>
              <a:solidFill>
                <a:srgbClr val="76B900"/>
              </a:solidFill>
              <a:ln>
                <a:noFill/>
              </a:ln>
              <a:effectLst/>
            </c:spPr>
            <c:extLst>
              <c:ext xmlns:c16="http://schemas.microsoft.com/office/drawing/2014/chart" uri="{C3380CC4-5D6E-409C-BE32-E72D297353CC}">
                <c16:uniqueId val="{00000007-2D95-4183-98E2-30B571950A77}"/>
              </c:ext>
            </c:extLst>
          </c:dPt>
          <c:dPt>
            <c:idx val="4"/>
            <c:invertIfNegative val="0"/>
            <c:bubble3D val="0"/>
            <c:spPr>
              <a:solidFill>
                <a:srgbClr val="76B900"/>
              </a:solidFill>
              <a:ln>
                <a:noFill/>
              </a:ln>
              <a:effectLst/>
            </c:spPr>
            <c:extLst>
              <c:ext xmlns:c16="http://schemas.microsoft.com/office/drawing/2014/chart" uri="{C3380CC4-5D6E-409C-BE32-E72D297353CC}">
                <c16:uniqueId val="{00000009-2D95-4183-98E2-30B571950A77}"/>
              </c:ext>
            </c:extLst>
          </c:dPt>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NVIDIA Sans" panose="020B0503020203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Allreduce!$J$4:$J$9</c:f>
              <c:strCache>
                <c:ptCount val="6"/>
                <c:pt idx="0">
                  <c:v>2x200Gb RDMA (IB/RoCE)</c:v>
                </c:pt>
                <c:pt idx="1">
                  <c:v>NVL3 + 8x 200Gb RDMA (DGX A100)</c:v>
                </c:pt>
                <c:pt idx="2">
                  <c:v>NVL4 + 8x 400Gb RDMA (DGX H100)</c:v>
                </c:pt>
                <c:pt idx="3">
                  <c:v>SHARP 8x 400Gb RDMA (DGX H100)</c:v>
                </c:pt>
                <c:pt idx="4">
                  <c:v>NVLink (GB200 NVL72)</c:v>
                </c:pt>
                <c:pt idx="5">
                  <c:v>NVLink5 SHARP (GB200 NVL72)</c:v>
                </c:pt>
              </c:strCache>
            </c:strRef>
          </c:cat>
          <c:val>
            <c:numRef>
              <c:f>Allreduce!$K$4:$K$9</c:f>
              <c:numCache>
                <c:formatCode>General</c:formatCode>
                <c:ptCount val="6"/>
                <c:pt idx="0">
                  <c:v>48</c:v>
                </c:pt>
                <c:pt idx="1">
                  <c:v>192</c:v>
                </c:pt>
                <c:pt idx="2">
                  <c:v>370</c:v>
                </c:pt>
                <c:pt idx="3">
                  <c:v>480</c:v>
                </c:pt>
                <c:pt idx="4">
                  <c:v>680</c:v>
                </c:pt>
                <c:pt idx="5">
                  <c:v>850</c:v>
                </c:pt>
              </c:numCache>
            </c:numRef>
          </c:val>
          <c:extLst>
            <c:ext xmlns:c16="http://schemas.microsoft.com/office/drawing/2014/chart" uri="{C3380CC4-5D6E-409C-BE32-E72D297353CC}">
              <c16:uniqueId val="{0000000A-2D95-4183-98E2-30B571950A77}"/>
            </c:ext>
          </c:extLst>
        </c:ser>
        <c:dLbls>
          <c:showLegendKey val="0"/>
          <c:showVal val="0"/>
          <c:showCatName val="0"/>
          <c:showSerName val="0"/>
          <c:showPercent val="0"/>
          <c:showBubbleSize val="0"/>
        </c:dLbls>
        <c:gapWidth val="100"/>
        <c:axId val="476206720"/>
        <c:axId val="476206064"/>
      </c:barChart>
      <c:catAx>
        <c:axId val="47620672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NVIDIA Sans" panose="020B0503020203020204" pitchFamily="34" charset="0"/>
                <a:ea typeface="+mn-ea"/>
                <a:cs typeface="+mn-cs"/>
              </a:defRPr>
            </a:pPr>
            <a:endParaRPr lang="en-US"/>
          </a:p>
        </c:txPr>
        <c:crossAx val="476206064"/>
        <c:crosses val="autoZero"/>
        <c:auto val="1"/>
        <c:lblAlgn val="ctr"/>
        <c:lblOffset val="100"/>
        <c:noMultiLvlLbl val="0"/>
      </c:catAx>
      <c:valAx>
        <c:axId val="476206064"/>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62067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8530815417025938"/>
          <c:y val="2.0391820734146419E-2"/>
          <c:w val="0.57538177763880582"/>
          <c:h val="0.95921635853170717"/>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BAF0-4298-BF5B-0EB1DD61AC33}"/>
              </c:ext>
            </c:extLst>
          </c:dPt>
          <c:dPt>
            <c:idx val="1"/>
            <c:invertIfNegative val="0"/>
            <c:bubble3D val="0"/>
            <c:spPr>
              <a:solidFill>
                <a:srgbClr val="76B900"/>
              </a:solidFill>
              <a:ln>
                <a:noFill/>
              </a:ln>
              <a:effectLst/>
            </c:spPr>
            <c:extLst>
              <c:ext xmlns:c16="http://schemas.microsoft.com/office/drawing/2014/chart" uri="{C3380CC4-5D6E-409C-BE32-E72D297353CC}">
                <c16:uniqueId val="{00000003-BAF0-4298-BF5B-0EB1DD61AC33}"/>
              </c:ext>
            </c:extLst>
          </c:dPt>
          <c:dPt>
            <c:idx val="2"/>
            <c:invertIfNegative val="0"/>
            <c:bubble3D val="0"/>
            <c:spPr>
              <a:solidFill>
                <a:srgbClr val="76B900"/>
              </a:solidFill>
              <a:ln>
                <a:noFill/>
              </a:ln>
              <a:effectLst/>
            </c:spPr>
            <c:extLst>
              <c:ext xmlns:c16="http://schemas.microsoft.com/office/drawing/2014/chart" uri="{C3380CC4-5D6E-409C-BE32-E72D297353CC}">
                <c16:uniqueId val="{00000005-BAF0-4298-BF5B-0EB1DD61AC33}"/>
              </c:ext>
            </c:extLst>
          </c:dPt>
          <c:dPt>
            <c:idx val="3"/>
            <c:invertIfNegative val="0"/>
            <c:bubble3D val="0"/>
            <c:spPr>
              <a:solidFill>
                <a:srgbClr val="76B900"/>
              </a:solidFill>
              <a:ln>
                <a:noFill/>
              </a:ln>
              <a:effectLst/>
            </c:spPr>
            <c:extLst>
              <c:ext xmlns:c16="http://schemas.microsoft.com/office/drawing/2014/chart" uri="{C3380CC4-5D6E-409C-BE32-E72D297353CC}">
                <c16:uniqueId val="{00000007-BAF0-4298-BF5B-0EB1DD61AC33}"/>
              </c:ext>
            </c:extLst>
          </c:dPt>
          <c:dPt>
            <c:idx val="4"/>
            <c:invertIfNegative val="0"/>
            <c:bubble3D val="0"/>
            <c:spPr>
              <a:solidFill>
                <a:srgbClr val="76B900"/>
              </a:solidFill>
              <a:ln>
                <a:noFill/>
              </a:ln>
              <a:effectLst/>
            </c:spPr>
            <c:extLst>
              <c:ext xmlns:c16="http://schemas.microsoft.com/office/drawing/2014/chart" uri="{C3380CC4-5D6E-409C-BE32-E72D297353CC}">
                <c16:uniqueId val="{00000009-BAF0-4298-BF5B-0EB1DD61AC33}"/>
              </c:ext>
            </c:extLst>
          </c:dPt>
          <c:dPt>
            <c:idx val="5"/>
            <c:invertIfNegative val="0"/>
            <c:bubble3D val="0"/>
            <c:spPr>
              <a:solidFill>
                <a:srgbClr val="76B900"/>
              </a:solidFill>
              <a:ln>
                <a:noFill/>
              </a:ln>
              <a:effectLst/>
            </c:spPr>
            <c:extLst>
              <c:ext xmlns:c16="http://schemas.microsoft.com/office/drawing/2014/chart" uri="{C3380CC4-5D6E-409C-BE32-E72D297353CC}">
                <c16:uniqueId val="{0000000B-BAF0-4298-BF5B-0EB1DD61AC33}"/>
              </c:ext>
            </c:extLst>
          </c:dPt>
          <c:dLbls>
            <c:dLbl>
              <c:idx val="3"/>
              <c:tx>
                <c:rich>
                  <a:bodyPr/>
                  <a:lstStyle/>
                  <a:p>
                    <a:fld id="{B447B173-9FEB-450B-B575-23E4206BC7D3}" type="VALUE">
                      <a:rPr lang="en-US" sz="3200" baseline="0">
                        <a:latin typeface="NVIDIA Sans" panose="020B0503020203020204" pitchFamily="34" charset="0"/>
                      </a:rPr>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BAF0-4298-BF5B-0EB1DD61AC33}"/>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NVIDIA Sans" panose="020B0503020203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Allreduce!$F$4:$F$9</c:f>
              <c:strCache>
                <c:ptCount val="6"/>
                <c:pt idx="0">
                  <c:v>PCI Gen 6</c:v>
                </c:pt>
                <c:pt idx="1">
                  <c:v>NVLink3 (A100)</c:v>
                </c:pt>
                <c:pt idx="2">
                  <c:v>NVLink4 (H100)</c:v>
                </c:pt>
                <c:pt idx="3">
                  <c:v>NVLink4 SHARP (H100)</c:v>
                </c:pt>
                <c:pt idx="4">
                  <c:v>NVLink5 (B200)</c:v>
                </c:pt>
                <c:pt idx="5">
                  <c:v>NVLink5 SHARP (B200)</c:v>
                </c:pt>
              </c:strCache>
            </c:strRef>
          </c:cat>
          <c:val>
            <c:numRef>
              <c:f>Allreduce!$G$4:$G$9</c:f>
              <c:numCache>
                <c:formatCode>General</c:formatCode>
                <c:ptCount val="6"/>
                <c:pt idx="0">
                  <c:v>96</c:v>
                </c:pt>
                <c:pt idx="1">
                  <c:v>232</c:v>
                </c:pt>
                <c:pt idx="2">
                  <c:v>370</c:v>
                </c:pt>
                <c:pt idx="3">
                  <c:v>480</c:v>
                </c:pt>
                <c:pt idx="4">
                  <c:v>700</c:v>
                </c:pt>
                <c:pt idx="5">
                  <c:v>850</c:v>
                </c:pt>
              </c:numCache>
            </c:numRef>
          </c:val>
          <c:extLst>
            <c:ext xmlns:c16="http://schemas.microsoft.com/office/drawing/2014/chart" uri="{C3380CC4-5D6E-409C-BE32-E72D297353CC}">
              <c16:uniqueId val="{0000000C-BAF0-4298-BF5B-0EB1DD61AC33}"/>
            </c:ext>
          </c:extLst>
        </c:ser>
        <c:dLbls>
          <c:showLegendKey val="0"/>
          <c:showVal val="0"/>
          <c:showCatName val="0"/>
          <c:showSerName val="0"/>
          <c:showPercent val="0"/>
          <c:showBubbleSize val="0"/>
        </c:dLbls>
        <c:gapWidth val="100"/>
        <c:axId val="476206392"/>
        <c:axId val="476207704"/>
      </c:barChart>
      <c:catAx>
        <c:axId val="4762063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NVIDIA Sans" panose="020B0503020203020204" pitchFamily="34" charset="0"/>
                <a:ea typeface="+mn-ea"/>
                <a:cs typeface="+mn-cs"/>
              </a:defRPr>
            </a:pPr>
            <a:endParaRPr lang="en-US"/>
          </a:p>
        </c:txPr>
        <c:crossAx val="476207704"/>
        <c:crosses val="autoZero"/>
        <c:auto val="1"/>
        <c:lblAlgn val="ctr"/>
        <c:lblOffset val="100"/>
        <c:noMultiLvlLbl val="0"/>
      </c:catAx>
      <c:valAx>
        <c:axId val="476207704"/>
        <c:scaling>
          <c:orientation val="minMax"/>
        </c:scaling>
        <c:delete val="1"/>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4762063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12/9/2025</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odal.com/gpu-glossary/device-hardware/warp-scheduler"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techpowerup.com/cpu-specs/epyc-9965.c3904" TargetMode="External"/><Relationship Id="rId4" Type="http://schemas.openxmlformats.org/officeDocument/2006/relationships/hyperlink" Target="https://modal.com/gpu-glossary/device-software/war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NVIDIA Sans" panose="020B0503020203020204" pitchFamily="34" charset="0"/>
                <a:ea typeface="+mn-ea"/>
                <a:cs typeface="NVIDIA Sans" panose="020B0503020203020204" pitchFamily="34" charset="0"/>
              </a:rPr>
              <a:t>NVIDIA Collective Communications Library (NCCL, pronounced “Nickel”) is a library providing inter-GPU communication primitives that are topology-aware and can be easily integrated into applications. NCCL handles core operations like all-reduce, all-gather, reduce-scatter, crucial for large-scale distributed deep learning. It supports communications over a variety of interconnects: PCIe,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0" kern="1200" dirty="0">
                <a:solidFill>
                  <a:schemeClr val="tx1"/>
                </a:solidFill>
                <a:effectLst/>
                <a:latin typeface="NVIDIA Sans" panose="020B0503020203020204" pitchFamily="34" charset="0"/>
                <a:ea typeface="+mn-ea"/>
                <a:cs typeface="NVIDIA Sans" panose="020B0503020203020204" pitchFamily="34" charset="0"/>
              </a:rPr>
              <a:t>, InfiniBand (IB), RoCE, and sockets, dynamically detecting and using the fastest available pat</a:t>
            </a:r>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21</a:t>
            </a:fld>
            <a:endParaRPr lang="en-US"/>
          </a:p>
        </p:txBody>
      </p:sp>
    </p:spTree>
    <p:extLst>
      <p:ext uri="{BB962C8B-B14F-4D97-AF65-F5344CB8AC3E}">
        <p14:creationId xmlns:p14="http://schemas.microsoft.com/office/powerpoint/2010/main" val="3297867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11977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F7484-5334-A4D6-83B9-FBD810BFC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01DF8-9C69-0DBC-EEAF-74BE20674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0A421B-DE88-792E-5107-FCA1055F5D73}"/>
              </a:ext>
            </a:extLst>
          </p:cNvPr>
          <p:cNvSpPr>
            <a:spLocks noGrp="1"/>
          </p:cNvSpPr>
          <p:nvPr>
            <p:ph type="body" idx="1"/>
          </p:nvPr>
        </p:nvSpPr>
        <p:spPr/>
        <p:txBody>
          <a:bodyPr/>
          <a:lstStyle/>
          <a:p>
            <a:r>
              <a:rPr lang="en-US" dirty="0"/>
              <a:t>During large-scale training (like with </a:t>
            </a:r>
            <a:r>
              <a:rPr lang="en-US" dirty="0" err="1"/>
              <a:t>ZeRO</a:t>
            </a:r>
            <a:r>
              <a:rPr lang="en-US" dirty="0"/>
              <a:t> or Fully Sharded Data Parallel), model gradients are split among GPUs. Each GPU reduces (sums) its assigned piece of the gradients with others, then only stores its piece. This saves memory and communication bandwidth, making it possible to train bigger models without every GPU needing a copy of everything</a:t>
            </a:r>
          </a:p>
        </p:txBody>
      </p:sp>
      <p:sp>
        <p:nvSpPr>
          <p:cNvPr id="4" name="Slide Number Placeholder 3">
            <a:extLst>
              <a:ext uri="{FF2B5EF4-FFF2-40B4-BE49-F238E27FC236}">
                <a16:creationId xmlns:a16="http://schemas.microsoft.com/office/drawing/2014/main" id="{EA428426-E305-44BC-1839-6DC12553778A}"/>
              </a:ext>
            </a:extLst>
          </p:cNvPr>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778326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3478F-23F8-F892-A61F-AC5CDF5CC3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01C8A-135D-0B55-3ACE-608AB8E60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E56E9A-723A-9243-B8B9-466488E160A0}"/>
              </a:ext>
            </a:extLst>
          </p:cNvPr>
          <p:cNvSpPr>
            <a:spLocks noGrp="1"/>
          </p:cNvSpPr>
          <p:nvPr>
            <p:ph type="body" idx="1"/>
          </p:nvPr>
        </p:nvSpPr>
        <p:spPr/>
        <p:txBody>
          <a:bodyPr/>
          <a:lstStyle/>
          <a:p>
            <a:r>
              <a:rPr lang="en-US" dirty="0"/>
              <a:t>When a model layer's parameters are sharded across GPUs for efficiency, before a computation that needs the full layer (like a forward pass), an all-gather step collects all parameter shards so every GPU can proceed. This is widely used in sharded data-parallel and tensor-parallel LLM training setups.</a:t>
            </a:r>
          </a:p>
        </p:txBody>
      </p:sp>
      <p:sp>
        <p:nvSpPr>
          <p:cNvPr id="4" name="Slide Number Placeholder 3">
            <a:extLst>
              <a:ext uri="{FF2B5EF4-FFF2-40B4-BE49-F238E27FC236}">
                <a16:creationId xmlns:a16="http://schemas.microsoft.com/office/drawing/2014/main" id="{6564F32F-06CC-9EEB-DFE6-6EDA9917DC89}"/>
              </a:ext>
            </a:extLst>
          </p:cNvPr>
          <p:cNvSpPr>
            <a:spLocks noGrp="1"/>
          </p:cNvSpPr>
          <p:nvPr>
            <p:ph type="sldNum" sz="quarter" idx="5"/>
          </p:nvPr>
        </p:nvSpPr>
        <p:spPr/>
        <p:txBody>
          <a:bodyPr/>
          <a:lstStyle/>
          <a:p>
            <a:fld id="{A93AD357-0C40-4436-9D38-C47D60C1C9C1}" type="slidenum">
              <a:rPr lang="en-US" smtClean="0"/>
              <a:pPr/>
              <a:t>24</a:t>
            </a:fld>
            <a:endParaRPr lang="en-US"/>
          </a:p>
        </p:txBody>
      </p:sp>
    </p:spTree>
    <p:extLst>
      <p:ext uri="{BB962C8B-B14F-4D97-AF65-F5344CB8AC3E}">
        <p14:creationId xmlns:p14="http://schemas.microsoft.com/office/powerpoint/2010/main" val="217452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9EE92-F456-55AB-919F-C7C75F0D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59D25-B23F-96C0-E623-E8C6DC8B9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ABB79F-4E34-5D8F-6C91-A3D71D4A49B8}"/>
              </a:ext>
            </a:extLst>
          </p:cNvPr>
          <p:cNvSpPr>
            <a:spLocks noGrp="1"/>
          </p:cNvSpPr>
          <p:nvPr>
            <p:ph type="body" idx="1"/>
          </p:nvPr>
        </p:nvSpPr>
        <p:spPr/>
        <p:txBody>
          <a:bodyPr/>
          <a:lstStyle/>
          <a:p>
            <a:r>
              <a:rPr lang="en-US" dirty="0"/>
              <a:t>In distributed training for data parallelism, each GPU processes its own minibatch and computes a set of gradients.</a:t>
            </a:r>
          </a:p>
          <a:p>
            <a:r>
              <a:rPr lang="en-US" dirty="0"/>
              <a:t>To ensure the model parameters are updated identically on every GPU, these gradients must be summed (or averaged) across all GPUs before updating.</a:t>
            </a:r>
          </a:p>
          <a:p>
            <a:r>
              <a:rPr lang="en-US" dirty="0"/>
              <a:t>All-Reduce efficiently performs this sum: every GPU sends out its gradients, they’re summed up collectively, and the result (the global average or sum) is sent back so every GPU gets the final combined gradients.</a:t>
            </a:r>
          </a:p>
          <a:p>
            <a:r>
              <a:rPr lang="en-US" dirty="0"/>
              <a:t>In frameworks like </a:t>
            </a:r>
            <a:r>
              <a:rPr lang="en-US" dirty="0" err="1"/>
              <a:t>PyTorch</a:t>
            </a:r>
            <a:r>
              <a:rPr lang="en-US" dirty="0"/>
              <a:t> or TensorFlow, this is managed via libraries (e.g., NCCL on NVIDIA GPUs) that optimize All-Reduce to minimize communication overhead, using topologies like "ring", "tree", or "hierarchical" patterns depending on hardware and batch size</a:t>
            </a:r>
          </a:p>
        </p:txBody>
      </p:sp>
      <p:sp>
        <p:nvSpPr>
          <p:cNvPr id="4" name="Slide Number Placeholder 3">
            <a:extLst>
              <a:ext uri="{FF2B5EF4-FFF2-40B4-BE49-F238E27FC236}">
                <a16:creationId xmlns:a16="http://schemas.microsoft.com/office/drawing/2014/main" id="{3503D28D-C1A6-B89A-3059-4C64515F5C7B}"/>
              </a:ext>
            </a:extLst>
          </p:cNvPr>
          <p:cNvSpPr>
            <a:spLocks noGrp="1"/>
          </p:cNvSpPr>
          <p:nvPr>
            <p:ph type="sldNum" sz="quarter" idx="5"/>
          </p:nvPr>
        </p:nvSpPr>
        <p:spPr/>
        <p:txBody>
          <a:bodyPr/>
          <a:lstStyle/>
          <a:p>
            <a:fld id="{A93AD357-0C40-4436-9D38-C47D60C1C9C1}" type="slidenum">
              <a:rPr lang="en-US" smtClean="0"/>
              <a:pPr/>
              <a:t>25</a:t>
            </a:fld>
            <a:endParaRPr lang="en-US"/>
          </a:p>
        </p:txBody>
      </p:sp>
    </p:spTree>
    <p:extLst>
      <p:ext uri="{BB962C8B-B14F-4D97-AF65-F5344CB8AC3E}">
        <p14:creationId xmlns:p14="http://schemas.microsoft.com/office/powerpoint/2010/main" val="1141542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8C571-C3E2-1297-BC5D-42E0CCE1C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CBC13-84E9-5804-F911-56947DC3F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0A5853-2C7F-E807-4021-C8D09074FF75}"/>
              </a:ext>
            </a:extLst>
          </p:cNvPr>
          <p:cNvSpPr>
            <a:spLocks noGrp="1"/>
          </p:cNvSpPr>
          <p:nvPr>
            <p:ph type="body" idx="1"/>
          </p:nvPr>
        </p:nvSpPr>
        <p:spPr/>
        <p:txBody>
          <a:bodyPr/>
          <a:lstStyle/>
          <a:p>
            <a:r>
              <a:rPr lang="en-US" sz="1200" b="0" i="0" kern="1200" dirty="0">
                <a:solidFill>
                  <a:schemeClr val="tx1"/>
                </a:solidFill>
                <a:effectLst/>
                <a:latin typeface="NVIDIA Sans" panose="020B0503020203020204" pitchFamily="34" charset="0"/>
                <a:ea typeface="+mn-ea"/>
                <a:cs typeface="NVIDIA Sans" panose="020B0503020203020204" pitchFamily="34" charset="0"/>
              </a:rPr>
              <a:t>all-to-all is a more general—and communication-intensive—pattern. Here, each GPU has a unique piece of data for every other GPU, and every GPU sends and receives a separate piece from all others. The results on each GPU are not globally summed or combined; rather, data are flexibly exchanged so that each GPU ends up with a different set of data from different sources. This is required for parallelism approaches like Expert Parallelism, where different inputs might need to reach specific experts on different GPUs</a:t>
            </a:r>
            <a:endParaRPr lang="en-US" dirty="0"/>
          </a:p>
          <a:p>
            <a:br>
              <a:rPr lang="en-US" dirty="0"/>
            </a:br>
            <a:endParaRPr lang="en-US" dirty="0"/>
          </a:p>
        </p:txBody>
      </p:sp>
      <p:sp>
        <p:nvSpPr>
          <p:cNvPr id="4" name="Slide Number Placeholder 3">
            <a:extLst>
              <a:ext uri="{FF2B5EF4-FFF2-40B4-BE49-F238E27FC236}">
                <a16:creationId xmlns:a16="http://schemas.microsoft.com/office/drawing/2014/main" id="{47276066-AEB0-6BDD-31FF-30489D8CFCD1}"/>
              </a:ext>
            </a:extLst>
          </p:cNvPr>
          <p:cNvSpPr>
            <a:spLocks noGrp="1"/>
          </p:cNvSpPr>
          <p:nvPr>
            <p:ph type="sldNum" sz="quarter" idx="5"/>
          </p:nvPr>
        </p:nvSpPr>
        <p:spPr/>
        <p:txBody>
          <a:bodyPr/>
          <a:lstStyle/>
          <a:p>
            <a:fld id="{A93AD357-0C40-4436-9D38-C47D60C1C9C1}" type="slidenum">
              <a:rPr lang="en-US" smtClean="0"/>
              <a:pPr/>
              <a:t>26</a:t>
            </a:fld>
            <a:endParaRPr lang="en-US"/>
          </a:p>
        </p:txBody>
      </p:sp>
    </p:spTree>
    <p:extLst>
      <p:ext uri="{BB962C8B-B14F-4D97-AF65-F5344CB8AC3E}">
        <p14:creationId xmlns:p14="http://schemas.microsoft.com/office/powerpoint/2010/main" val="253200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27</a:t>
            </a:fld>
            <a:endParaRPr lang="en-US"/>
          </a:p>
        </p:txBody>
      </p:sp>
    </p:spTree>
    <p:extLst>
      <p:ext uri="{BB962C8B-B14F-4D97-AF65-F5344CB8AC3E}">
        <p14:creationId xmlns:p14="http://schemas.microsoft.com/office/powerpoint/2010/main" val="1330510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NVIDIA Sans" panose="020B0503020203020204" pitchFamily="34" charset="0"/>
                <a:ea typeface="+mn-ea"/>
                <a:cs typeface="NVIDIA Sans" panose="020B0503020203020204" pitchFamily="34" charset="0"/>
              </a:rPr>
              <a:t>Each NVIDIA GPU is equipped with 12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0" kern="1200" dirty="0">
                <a:solidFill>
                  <a:schemeClr val="tx1"/>
                </a:solidFill>
                <a:effectLst/>
                <a:latin typeface="NVIDIA Sans" panose="020B0503020203020204" pitchFamily="34" charset="0"/>
                <a:ea typeface="+mn-ea"/>
                <a:cs typeface="NVIDIA Sans" panose="020B0503020203020204" pitchFamily="34" charset="0"/>
              </a:rPr>
              <a:t> third generation links in A100 with bi-directional bandwidth of 50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GBps</a:t>
            </a:r>
            <a:r>
              <a:rPr lang="en-US" sz="1200" b="0" i="0" kern="1200" dirty="0">
                <a:solidFill>
                  <a:schemeClr val="tx1"/>
                </a:solidFill>
                <a:effectLst/>
                <a:latin typeface="NVIDIA Sans" panose="020B0503020203020204" pitchFamily="34" charset="0"/>
                <a:ea typeface="+mn-ea"/>
                <a:cs typeface="NVIDIA Sans" panose="020B0503020203020204" pitchFamily="34" charset="0"/>
              </a:rPr>
              <a:t>.</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These links do not directly connect each GPU to every other GPU with a dedicated, point-to-point link.</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Instead, all GPUs are connected through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NVSwitch</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ASICs which specialized switch chips designed to provide full-bandwidth, all-to-all GPU communication. The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NVSwitches</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act as crossbar switches, not simple pass-throughs.</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This allows any GPU to communicate with any other GPU at full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0" kern="1200">
                <a:solidFill>
                  <a:schemeClr val="tx1"/>
                </a:solidFill>
                <a:effectLst/>
                <a:latin typeface="NVIDIA Sans" panose="020B0503020203020204" pitchFamily="34" charset="0"/>
                <a:ea typeface="+mn-ea"/>
                <a:cs typeface="NVIDIA Sans" panose="020B0503020203020204" pitchFamily="34" charset="0"/>
              </a:rPr>
              <a:t> speed, using the switch fabric to efficiently route data.</a:t>
            </a:r>
          </a:p>
          <a:p>
            <a:endParaRPr lang="en-US" sz="1200" b="0" i="0" kern="1200" dirty="0">
              <a:solidFill>
                <a:schemeClr val="tx1"/>
              </a:solidFill>
              <a:effectLst/>
              <a:latin typeface="NVIDIA Sans" panose="020B0503020203020204" pitchFamily="34" charset="0"/>
              <a:ea typeface="+mn-ea"/>
              <a:cs typeface="NVIDIA Sans" panose="020B0503020203020204" pitchFamily="34" charset="0"/>
            </a:endParaRPr>
          </a:p>
          <a:p>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28</a:t>
            </a:fld>
            <a:endParaRPr lang="en-US"/>
          </a:p>
        </p:txBody>
      </p:sp>
    </p:spTree>
    <p:extLst>
      <p:ext uri="{BB962C8B-B14F-4D97-AF65-F5344CB8AC3E}">
        <p14:creationId xmlns:p14="http://schemas.microsoft.com/office/powerpoint/2010/main" val="635506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NVIDIA Sans" panose="020B0503020203020204" pitchFamily="34" charset="0"/>
                <a:ea typeface="+mn-ea"/>
                <a:cs typeface="NVIDIA Sans" panose="020B0503020203020204" pitchFamily="34" charset="0"/>
              </a:rPr>
              <a:t>Unlike traditional PCIe, which quickly becomes a bottleneck in multi-GPU systems, </a:t>
            </a:r>
            <a:r>
              <a:rPr lang="en-US" sz="1200" b="0" i="1"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1" kern="1200" dirty="0">
                <a:solidFill>
                  <a:schemeClr val="tx1"/>
                </a:solidFill>
                <a:effectLst/>
                <a:latin typeface="NVIDIA Sans" panose="020B0503020203020204" pitchFamily="34" charset="0"/>
                <a:ea typeface="+mn-ea"/>
                <a:cs typeface="NVIDIA Sans" panose="020B0503020203020204" pitchFamily="34" charset="0"/>
              </a:rPr>
              <a:t> provides much higher bandwidth and lower latency—up to 900GB/s in the latest versions.</a:t>
            </a:r>
          </a:p>
          <a:p>
            <a:r>
              <a:rPr lang="en-US" sz="1200" b="0" i="1" kern="1200" dirty="0">
                <a:solidFill>
                  <a:schemeClr val="tx1"/>
                </a:solidFill>
                <a:effectLst/>
                <a:latin typeface="NVIDIA Sans" panose="020B0503020203020204" pitchFamily="34" charset="0"/>
                <a:ea typeface="+mn-ea"/>
                <a:cs typeface="NVIDIA Sans" panose="020B0503020203020204" pitchFamily="34" charset="0"/>
              </a:rPr>
              <a:t>By letting GPUs talk to each other directly via </a:t>
            </a:r>
            <a:r>
              <a:rPr lang="en-US" sz="1200" b="0" i="1" kern="1200" dirty="0" err="1">
                <a:solidFill>
                  <a:schemeClr val="tx1"/>
                </a:solidFill>
                <a:effectLst/>
                <a:latin typeface="NVIDIA Sans" panose="020B0503020203020204" pitchFamily="34" charset="0"/>
                <a:ea typeface="+mn-ea"/>
                <a:cs typeface="NVIDIA Sans" panose="020B0503020203020204" pitchFamily="34" charset="0"/>
              </a:rPr>
              <a:t>NVSwitch</a:t>
            </a:r>
            <a:r>
              <a:rPr lang="en-US" sz="1200" b="0" i="1" kern="1200" dirty="0">
                <a:solidFill>
                  <a:schemeClr val="tx1"/>
                </a:solidFill>
                <a:effectLst/>
                <a:latin typeface="NVIDIA Sans" panose="020B0503020203020204" pitchFamily="34" charset="0"/>
                <a:ea typeface="+mn-ea"/>
                <a:cs typeface="NVIDIA Sans" panose="020B0503020203020204" pitchFamily="34" charset="0"/>
              </a:rPr>
              <a:t>, </a:t>
            </a:r>
            <a:r>
              <a:rPr lang="en-US" sz="1200" b="0" i="1"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1" kern="1200" dirty="0">
                <a:solidFill>
                  <a:schemeClr val="tx1"/>
                </a:solidFill>
                <a:effectLst/>
                <a:latin typeface="NVIDIA Sans" panose="020B0503020203020204" pitchFamily="34" charset="0"/>
                <a:ea typeface="+mn-ea"/>
                <a:cs typeface="NVIDIA Sans" panose="020B0503020203020204" pitchFamily="34" charset="0"/>
              </a:rPr>
              <a:t> drastically improves the speed of data transfer, which means our deep learning, simulation, or analytics workloads can run faster and scale better.</a:t>
            </a:r>
          </a:p>
          <a:p>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0" kern="1200" dirty="0">
                <a:solidFill>
                  <a:schemeClr val="tx1"/>
                </a:solidFill>
                <a:effectLst/>
                <a:latin typeface="NVIDIA Sans" panose="020B0503020203020204" pitchFamily="34" charset="0"/>
                <a:ea typeface="+mn-ea"/>
                <a:cs typeface="NVIDIA Sans" panose="020B0503020203020204" pitchFamily="34" charset="0"/>
              </a:rPr>
              <a:t> supports both cache-coherent (where memory changes on one GPU are instantly visible to others) and non-coherent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uncached</a:t>
            </a:r>
            <a:r>
              <a:rPr lang="en-US" sz="1200" b="0" i="0" kern="1200" dirty="0">
                <a:solidFill>
                  <a:schemeClr val="tx1"/>
                </a:solidFill>
                <a:effectLst/>
                <a:latin typeface="NVIDIA Sans" panose="020B0503020203020204" pitchFamily="34" charset="0"/>
                <a:ea typeface="+mn-ea"/>
                <a:cs typeface="NVIDIA Sans" panose="020B0503020203020204" pitchFamily="34" charset="0"/>
              </a:rPr>
              <a:t> or manual sync) transactions.</a:t>
            </a:r>
            <a:br>
              <a:rPr lang="en-US" sz="1200" b="0" i="0" kern="1200" dirty="0">
                <a:solidFill>
                  <a:schemeClr val="tx1"/>
                </a:solidFill>
                <a:effectLst/>
                <a:latin typeface="NVIDIA Sans" panose="020B0503020203020204" pitchFamily="34" charset="0"/>
                <a:ea typeface="+mn-ea"/>
                <a:cs typeface="NVIDIA Sans" panose="020B0503020203020204" pitchFamily="34" charset="0"/>
              </a:rPr>
            </a:b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allows pooling the memory of all attached GPUs, letting applications see and use a larger effective combined memory space.</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For example, two GPUs with 80GB HBM2e each, when linked via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0" kern="1200" dirty="0">
                <a:solidFill>
                  <a:schemeClr val="tx1"/>
                </a:solidFill>
                <a:effectLst/>
                <a:latin typeface="NVIDIA Sans" panose="020B0503020203020204" pitchFamily="34" charset="0"/>
                <a:ea typeface="+mn-ea"/>
                <a:cs typeface="NVIDIA Sans" panose="020B0503020203020204" pitchFamily="34" charset="0"/>
              </a:rPr>
              <a:t>, can be programmed to act like a unified 160GB pool, helping fit larger models or dataset</a:t>
            </a:r>
          </a:p>
          <a:p>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NVSwitch</a:t>
            </a:r>
            <a:r>
              <a:rPr lang="en-US" sz="1200" b="0" i="0" kern="1200" dirty="0">
                <a:solidFill>
                  <a:schemeClr val="tx1"/>
                </a:solidFill>
                <a:effectLst/>
                <a:latin typeface="NVIDIA Sans" panose="020B0503020203020204" pitchFamily="34" charset="0"/>
                <a:ea typeface="+mn-ea"/>
                <a:cs typeface="NVIDIA Sans" panose="020B0503020203020204" pitchFamily="34" charset="0"/>
              </a:rPr>
              <a:t> enables all-to-all GPU communication by interconnecting multiple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0" kern="1200" dirty="0">
                <a:solidFill>
                  <a:schemeClr val="tx1"/>
                </a:solidFill>
                <a:effectLst/>
                <a:latin typeface="NVIDIA Sans" panose="020B0503020203020204" pitchFamily="34" charset="0"/>
                <a:ea typeface="+mn-ea"/>
                <a:cs typeface="NVIDIA Sans" panose="020B0503020203020204" pitchFamily="34" charset="0"/>
              </a:rPr>
              <a:t>-capable GPUs within a system, supporting up to hundreds of GPUs in a fabric—used in DGX SuperPODs and similar clusters.</a:t>
            </a:r>
            <a:br>
              <a:rPr lang="en-US" sz="1200" b="0" i="0" kern="1200" dirty="0">
                <a:solidFill>
                  <a:schemeClr val="tx1"/>
                </a:solidFill>
                <a:effectLst/>
                <a:latin typeface="NVIDIA Sans" panose="020B0503020203020204" pitchFamily="34" charset="0"/>
                <a:ea typeface="+mn-ea"/>
                <a:cs typeface="NVIDIA Sans" panose="020B0503020203020204" pitchFamily="34" charset="0"/>
              </a:rPr>
            </a:br>
            <a:r>
              <a:rPr lang="en-US" sz="1200" b="0" i="1" kern="1200" dirty="0">
                <a:solidFill>
                  <a:schemeClr val="tx1"/>
                </a:solidFill>
                <a:effectLst/>
                <a:latin typeface="NVIDIA Sans" panose="020B0503020203020204" pitchFamily="34" charset="0"/>
                <a:ea typeface="+mn-ea"/>
                <a:cs typeface="NVIDIA Sans" panose="020B0503020203020204" pitchFamily="34" charset="0"/>
              </a:rPr>
              <a:t>For example, in an 8-GPU NVIDIA DGX A100 server, </a:t>
            </a:r>
            <a:r>
              <a:rPr lang="en-US" sz="1200" b="0" i="1"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1" kern="1200" dirty="0">
                <a:solidFill>
                  <a:schemeClr val="tx1"/>
                </a:solidFill>
                <a:effectLst/>
                <a:latin typeface="NVIDIA Sans" panose="020B0503020203020204" pitchFamily="34" charset="0"/>
                <a:ea typeface="+mn-ea"/>
                <a:cs typeface="NVIDIA Sans" panose="020B0503020203020204" pitchFamily="34" charset="0"/>
              </a:rPr>
              <a:t> provides 600GB/s of bi-directional bandwidth, and all GPUs can share data seamlessly. During training of a large language model, each GPU can access data in another's memory almost as fast as its own, massively speeding up collective operations like all-reduce or model parallelism</a:t>
            </a:r>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31</a:t>
            </a:fld>
            <a:endParaRPr lang="en-US"/>
          </a:p>
        </p:txBody>
      </p:sp>
    </p:spTree>
    <p:extLst>
      <p:ext uri="{BB962C8B-B14F-4D97-AF65-F5344CB8AC3E}">
        <p14:creationId xmlns:p14="http://schemas.microsoft.com/office/powerpoint/2010/main" val="1735696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Ring and Tree Algorithm </a:t>
            </a:r>
          </a:p>
          <a:p>
            <a:r>
              <a:rPr lang="en-US" dirty="0"/>
              <a:t>Ring Algorithm  Reduce-Scatter (Ring): Each device splits its data into N chunks (N = # devices). In each step, every device sends one chunk to its neighbor and receives a chunk from another neighbor. Each received chunk is combined (reduced) with its local data. This repeats for N−1 rounds, so every device ends up with a distinct chunk of the reduced data. All-Gather (Ring): Now, each device holds a unique reduced chunk. Through N−1 rounds, devices keep sending their chunks around the ring. After all rounds, every device has received each chunk and holds the entire result. </a:t>
            </a:r>
          </a:p>
        </p:txBody>
      </p:sp>
      <p:sp>
        <p:nvSpPr>
          <p:cNvPr id="4" name="Slide Number Placeholder 3"/>
          <p:cNvSpPr>
            <a:spLocks noGrp="1"/>
          </p:cNvSpPr>
          <p:nvPr>
            <p:ph type="sldNum" sz="quarter" idx="5"/>
          </p:nvPr>
        </p:nvSpPr>
        <p:spPr/>
        <p:txBody>
          <a:bodyPr/>
          <a:lstStyle/>
          <a:p>
            <a:fld id="{A93AD357-0C40-4436-9D38-C47D60C1C9C1}" type="slidenum">
              <a:rPr lang="en-US" smtClean="0"/>
              <a:pPr/>
              <a:t>32</a:t>
            </a:fld>
            <a:endParaRPr lang="en-US"/>
          </a:p>
        </p:txBody>
      </p:sp>
    </p:spTree>
    <p:extLst>
      <p:ext uri="{BB962C8B-B14F-4D97-AF65-F5344CB8AC3E}">
        <p14:creationId xmlns:p14="http://schemas.microsoft.com/office/powerpoint/2010/main" val="1644813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1865495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Tree Algorithm (Example: All-Reduce, All-Gather) Data is aggregated (reduce) or distributed (gather/broadcast) following tree steps: In each round, the number of devices involved doubles (</a:t>
            </a:r>
            <a:r>
              <a:rPr lang="en-US" dirty="0" err="1"/>
              <a:t>log₂N</a:t>
            </a:r>
            <a:r>
              <a:rPr lang="en-US" dirty="0"/>
              <a:t> rounds). For reductions, data is sent "up" toward the root, combining at each step. For gathering, complete data is pushed "down" to all leaves. Used when minimizing the number of communication steps (latency) is more critical than bandwidth.</a:t>
            </a:r>
          </a:p>
          <a:p>
            <a:endParaRPr lang="en-US" b="0"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33</a:t>
            </a:fld>
            <a:endParaRPr lang="en-US"/>
          </a:p>
        </p:txBody>
      </p:sp>
    </p:spTree>
    <p:extLst>
      <p:ext uri="{BB962C8B-B14F-4D97-AF65-F5344CB8AC3E}">
        <p14:creationId xmlns:p14="http://schemas.microsoft.com/office/powerpoint/2010/main" val="1030542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2705328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35</a:t>
            </a:fld>
            <a:endParaRPr lang="en-US"/>
          </a:p>
        </p:txBody>
      </p:sp>
    </p:spTree>
    <p:extLst>
      <p:ext uri="{BB962C8B-B14F-4D97-AF65-F5344CB8AC3E}">
        <p14:creationId xmlns:p14="http://schemas.microsoft.com/office/powerpoint/2010/main" val="2705328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NVIDIA Sans" panose="020B0503020203020204" pitchFamily="34" charset="0"/>
                <a:ea typeface="+mn-ea"/>
                <a:cs typeface="NVIDIA Sans" panose="020B0503020203020204" pitchFamily="34" charset="0"/>
              </a:rPr>
              <a:t>NCCL reports two types of bandwidth for each test:</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Algorithm Bandwidth  Tells you how much data (in GB) is being processed per second by the algorithm. For point-to-point operations (like Send/Receive), this is meaningful and directly reflects throughput.</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Bus Bandwidth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busbw</a:t>
            </a:r>
            <a:r>
              <a:rPr lang="en-US" sz="1200" b="0" i="0" kern="1200" dirty="0">
                <a:solidFill>
                  <a:schemeClr val="tx1"/>
                </a:solidFill>
                <a:effectLst/>
                <a:latin typeface="NVIDIA Sans" panose="020B0503020203020204" pitchFamily="34" charset="0"/>
                <a:ea typeface="+mn-ea"/>
                <a:cs typeface="NVIDIA Sans" panose="020B0503020203020204" pitchFamily="34" charset="0"/>
              </a:rPr>
              <a:t>) is needed for collective operations (involving multiple GPUs/ranks), algorithm bandwidth doesn’t always reflect the true hardware utilization, especially as the number of ranks increases. The theoretical peak for collective operations depends on both the hardware and the number of ranks participating. Bus bandwidth adjusts the algorithm bandwidth to reflect the </a:t>
            </a:r>
            <a:r>
              <a:rPr lang="en-US" sz="1200" b="0" i="1" kern="1200" dirty="0">
                <a:solidFill>
                  <a:schemeClr val="tx1"/>
                </a:solidFill>
                <a:effectLst/>
                <a:latin typeface="NVIDIA Sans" panose="020B0503020203020204" pitchFamily="34" charset="0"/>
                <a:ea typeface="+mn-ea"/>
                <a:cs typeface="NVIDIA Sans" panose="020B0503020203020204" pitchFamily="34" charset="0"/>
              </a:rPr>
              <a:t>actual</a:t>
            </a:r>
            <a:r>
              <a:rPr lang="en-US" sz="1200" b="0" i="0" kern="1200" dirty="0">
                <a:solidFill>
                  <a:schemeClr val="tx1"/>
                </a:solidFill>
                <a:effectLst/>
                <a:latin typeface="NVIDIA Sans" panose="020B0503020203020204" pitchFamily="34" charset="0"/>
                <a:ea typeface="+mn-ea"/>
                <a:cs typeface="NVIDIA Sans" panose="020B0503020203020204" pitchFamily="34" charset="0"/>
              </a:rPr>
              <a:t> hardware bottleneck (e.g.,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0" kern="1200" dirty="0">
                <a:solidFill>
                  <a:schemeClr val="tx1"/>
                </a:solidFill>
                <a:effectLst/>
                <a:latin typeface="NVIDIA Sans" panose="020B0503020203020204" pitchFamily="34" charset="0"/>
                <a:ea typeface="+mn-ea"/>
                <a:cs typeface="NVIDIA Sans" panose="020B0503020203020204" pitchFamily="34" charset="0"/>
              </a:rPr>
              <a:t>, PCIe, network), making it possible to compare results regardless of the number of ranks.</a:t>
            </a:r>
          </a:p>
          <a:p>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42</a:t>
            </a:fld>
            <a:endParaRPr lang="en-US"/>
          </a:p>
        </p:txBody>
      </p:sp>
    </p:spTree>
    <p:extLst>
      <p:ext uri="{BB962C8B-B14F-4D97-AF65-F5344CB8AC3E}">
        <p14:creationId xmlns:p14="http://schemas.microsoft.com/office/powerpoint/2010/main" val="878860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NVIDIA Sans" panose="020B0503020203020204" pitchFamily="34" charset="0"/>
                <a:ea typeface="+mn-ea"/>
                <a:cs typeface="NVIDIA Sans" panose="020B0503020203020204" pitchFamily="34" charset="0"/>
              </a:rPr>
              <a:t>HPL (High Performance </a:t>
            </a:r>
            <a:r>
              <a:rPr lang="en-US" sz="1200" b="1" i="0" kern="1200" dirty="0" err="1">
                <a:solidFill>
                  <a:schemeClr val="tx1"/>
                </a:solidFill>
                <a:effectLst/>
                <a:latin typeface="NVIDIA Sans" panose="020B0503020203020204" pitchFamily="34" charset="0"/>
                <a:ea typeface="+mn-ea"/>
                <a:cs typeface="NVIDIA Sans" panose="020B0503020203020204" pitchFamily="34" charset="0"/>
              </a:rPr>
              <a:t>Linpack</a:t>
            </a:r>
            <a:r>
              <a:rPr lang="en-US" sz="1200" b="1" i="0" kern="1200" dirty="0">
                <a:solidFill>
                  <a:schemeClr val="tx1"/>
                </a:solidFill>
                <a:effectLst/>
                <a:latin typeface="NVIDIA Sans" panose="020B0503020203020204" pitchFamily="34" charset="0"/>
                <a:ea typeface="+mn-ea"/>
                <a:cs typeface="NVIDIA Sans" panose="020B0503020203020204" pitchFamily="34" charset="0"/>
              </a:rPr>
              <a:t>)</a:t>
            </a:r>
            <a:r>
              <a:rPr lang="en-US" sz="1200" b="0" i="0" kern="1200" dirty="0">
                <a:solidFill>
                  <a:schemeClr val="tx1"/>
                </a:solidFill>
                <a:effectLst/>
                <a:latin typeface="NVIDIA Sans" panose="020B0503020203020204" pitchFamily="34" charset="0"/>
                <a:ea typeface="+mn-ea"/>
                <a:cs typeface="NVIDIA Sans" panose="020B0503020203020204" pitchFamily="34" charset="0"/>
              </a:rPr>
              <a:t> is a benchmarking tool used to evaluate the floating-point computational performance of a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NVIDIA Sans" panose="020B0503020203020204" pitchFamily="34" charset="0"/>
                <a:ea typeface="+mn-ea"/>
                <a:cs typeface="NVIDIA Sans" panose="020B0503020203020204" pitchFamily="34" charset="0"/>
              </a:rPr>
              <a:t>It is part of the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Linpack</a:t>
            </a:r>
            <a:r>
              <a:rPr lang="en-US" sz="1200" b="0" i="0" kern="1200" dirty="0">
                <a:solidFill>
                  <a:schemeClr val="tx1"/>
                </a:solidFill>
                <a:effectLst/>
                <a:latin typeface="NVIDIA Sans" panose="020B0503020203020204" pitchFamily="34" charset="0"/>
                <a:ea typeface="+mn-ea"/>
                <a:cs typeface="NVIDIA Sans" panose="020B0503020203020204" pitchFamily="34" charset="0"/>
              </a:rPr>
              <a:t> benchmark suite, which is widely used in the scientific and engineering communities to assess the performance of supercomputers and parallel computing systems. </a:t>
            </a:r>
            <a:br>
              <a:rPr lang="en-US" sz="1200" b="0" i="0" kern="1200" dirty="0">
                <a:solidFill>
                  <a:schemeClr val="tx1"/>
                </a:solidFill>
                <a:effectLst/>
                <a:latin typeface="NVIDIA Sans" panose="020B0503020203020204" pitchFamily="34" charset="0"/>
                <a:ea typeface="+mn-ea"/>
                <a:cs typeface="NVIDIA Sans" panose="020B0503020203020204" pitchFamily="34" charset="0"/>
              </a:rPr>
            </a:br>
            <a:r>
              <a:rPr lang="en-US" sz="1200" b="0" i="0" kern="1200" dirty="0">
                <a:solidFill>
                  <a:schemeClr val="tx1"/>
                </a:solidFill>
                <a:effectLst/>
                <a:latin typeface="NVIDIA Sans" panose="020B0503020203020204" pitchFamily="34" charset="0"/>
                <a:ea typeface="+mn-ea"/>
                <a:cs typeface="NVIDIA Sans" panose="020B0503020203020204" pitchFamily="34" charset="0"/>
              </a:rPr>
              <a:t>It is used for ranking systems on the </a:t>
            </a:r>
            <a:r>
              <a:rPr lang="en-US" sz="1200" b="1" i="0" kern="1200" dirty="0">
                <a:solidFill>
                  <a:schemeClr val="tx1"/>
                </a:solidFill>
                <a:effectLst/>
                <a:latin typeface="NVIDIA Sans" panose="020B0503020203020204" pitchFamily="34" charset="0"/>
                <a:ea typeface="+mn-ea"/>
                <a:cs typeface="NVIDIA Sans" panose="020B0503020203020204" pitchFamily="34" charset="0"/>
              </a:rPr>
              <a:t>TOP500 list</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and serves as a critical test for the scalability and efficiency of parallelized hardware and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NVIDIA Sans" panose="020B0503020203020204" pitchFamily="34" charset="0"/>
                <a:ea typeface="+mn-ea"/>
                <a:cs typeface="NVIDIA Sans" panose="020B0503020203020204" pitchFamily="34" charset="0"/>
              </a:rPr>
              <a:t>HPL is primarily used to benchmark the performance of supercomputers, clusters, and other high-performance systems in solving large systems of linear equations (Ax = b). This is a core computational task in many scientific, engineering, and research applications. </a:t>
            </a:r>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50</a:t>
            </a:fld>
            <a:endParaRPr lang="en-US"/>
          </a:p>
        </p:txBody>
      </p:sp>
    </p:spTree>
    <p:extLst>
      <p:ext uri="{BB962C8B-B14F-4D97-AF65-F5344CB8AC3E}">
        <p14:creationId xmlns:p14="http://schemas.microsoft.com/office/powerpoint/2010/main" val="3835408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F1A20-C7AB-4BEF-DFCD-334E1A94FE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B87E5-B38D-D317-0F49-38219F817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91E27-F065-CAEE-738A-B8F8E9433845}"/>
              </a:ext>
            </a:extLst>
          </p:cNvPr>
          <p:cNvSpPr>
            <a:spLocks noGrp="1"/>
          </p:cNvSpPr>
          <p:nvPr>
            <p:ph type="body" idx="1"/>
          </p:nvPr>
        </p:nvSpPr>
        <p:spPr/>
        <p:txBody>
          <a:bodyPr/>
          <a:lstStyle/>
          <a:p>
            <a:pPr rtl="0" fontAlgn="base"/>
            <a:r>
              <a:rPr lang="en-US" sz="1200" b="0" i="0" kern="1200" dirty="0">
                <a:solidFill>
                  <a:schemeClr val="tx1"/>
                </a:solidFill>
                <a:effectLst/>
                <a:latin typeface="NVIDIA Sans" panose="020B0503020203020204" pitchFamily="34" charset="0"/>
                <a:ea typeface="+mn-ea"/>
                <a:cs typeface="NVIDIA Sans" panose="020B0503020203020204" pitchFamily="34" charset="0"/>
              </a:rPr>
              <a:t>tests the system's ability to solve a set of dense linear equations using a parallelized version of the Gaussian elimination method. The algorithm is based on the solution of a large system of linear equations of the form:   </a:t>
            </a:r>
          </a:p>
          <a:p>
            <a:pPr rtl="0" fontAlgn="base"/>
            <a:r>
              <a:rPr lang="en-US" sz="1200" b="0" i="0" kern="1200" dirty="0">
                <a:solidFill>
                  <a:schemeClr val="tx1"/>
                </a:solidFill>
                <a:effectLst/>
                <a:latin typeface="NVIDIA Sans" panose="020B0503020203020204" pitchFamily="34" charset="0"/>
                <a:ea typeface="+mn-ea"/>
                <a:cs typeface="NVIDIA Sans" panose="020B0503020203020204" pitchFamily="34" charset="0"/>
              </a:rPr>
              <a:t>Ax=b </a:t>
            </a:r>
          </a:p>
          <a:p>
            <a:pPr rtl="0" fontAlgn="base"/>
            <a:r>
              <a:rPr lang="en-US" sz="1200" b="0" i="0" kern="1200" dirty="0">
                <a:solidFill>
                  <a:schemeClr val="tx1"/>
                </a:solidFill>
                <a:effectLst/>
                <a:latin typeface="NVIDIA Sans" panose="020B0503020203020204" pitchFamily="34" charset="0"/>
                <a:ea typeface="+mn-ea"/>
                <a:cs typeface="NVIDIA Sans" panose="020B0503020203020204" pitchFamily="34" charset="0"/>
              </a:rPr>
              <a:t>Where </a:t>
            </a:r>
            <a:r>
              <a:rPr lang="en-US" sz="1200" b="1" i="0" kern="1200" dirty="0">
                <a:solidFill>
                  <a:schemeClr val="tx1"/>
                </a:solidFill>
                <a:effectLst/>
                <a:latin typeface="NVIDIA Sans" panose="020B0503020203020204" pitchFamily="34" charset="0"/>
                <a:ea typeface="+mn-ea"/>
                <a:cs typeface="NVIDIA Sans" panose="020B0503020203020204" pitchFamily="34" charset="0"/>
              </a:rPr>
              <a:t>A</a:t>
            </a:r>
            <a:r>
              <a:rPr lang="en-US" sz="1200" b="0" i="0" kern="1200" dirty="0">
                <a:solidFill>
                  <a:schemeClr val="tx1"/>
                </a:solidFill>
                <a:effectLst/>
                <a:latin typeface="NVIDIA Sans" panose="020B0503020203020204" pitchFamily="34" charset="0"/>
                <a:ea typeface="+mn-ea"/>
                <a:cs typeface="NVIDIA Sans" panose="020B0503020203020204" pitchFamily="34" charset="0"/>
              </a:rPr>
              <a:t> is a large square matrix, </a:t>
            </a:r>
            <a:r>
              <a:rPr lang="en-US" sz="1200" b="1" i="0" kern="1200" dirty="0">
                <a:solidFill>
                  <a:schemeClr val="tx1"/>
                </a:solidFill>
                <a:effectLst/>
                <a:latin typeface="NVIDIA Sans" panose="020B0503020203020204" pitchFamily="34" charset="0"/>
                <a:ea typeface="+mn-ea"/>
                <a:cs typeface="NVIDIA Sans" panose="020B0503020203020204" pitchFamily="34" charset="0"/>
              </a:rPr>
              <a:t>x</a:t>
            </a:r>
            <a:r>
              <a:rPr lang="en-US" sz="1200" b="0" i="0" kern="1200" dirty="0">
                <a:solidFill>
                  <a:schemeClr val="tx1"/>
                </a:solidFill>
                <a:effectLst/>
                <a:latin typeface="NVIDIA Sans" panose="020B0503020203020204" pitchFamily="34" charset="0"/>
                <a:ea typeface="+mn-ea"/>
                <a:cs typeface="NVIDIA Sans" panose="020B0503020203020204" pitchFamily="34" charset="0"/>
              </a:rPr>
              <a:t> is the solution vector, and </a:t>
            </a:r>
            <a:r>
              <a:rPr lang="en-US" sz="1200" b="1" i="0" kern="1200" dirty="0">
                <a:solidFill>
                  <a:schemeClr val="tx1"/>
                </a:solidFill>
                <a:effectLst/>
                <a:latin typeface="NVIDIA Sans" panose="020B0503020203020204" pitchFamily="34" charset="0"/>
                <a:ea typeface="+mn-ea"/>
                <a:cs typeface="NVIDIA Sans" panose="020B0503020203020204" pitchFamily="34" charset="0"/>
              </a:rPr>
              <a:t>b</a:t>
            </a:r>
            <a:r>
              <a:rPr lang="en-US" sz="1200" b="0" i="0" kern="1200" dirty="0">
                <a:solidFill>
                  <a:schemeClr val="tx1"/>
                </a:solidFill>
                <a:effectLst/>
                <a:latin typeface="NVIDIA Sans" panose="020B0503020203020204" pitchFamily="34" charset="0"/>
                <a:ea typeface="+mn-ea"/>
                <a:cs typeface="NVIDIA Sans" panose="020B0503020203020204" pitchFamily="34" charset="0"/>
              </a:rPr>
              <a:t> is the right-hand side vector. The core of the algorithm is the </a:t>
            </a:r>
            <a:r>
              <a:rPr lang="en-US" sz="1200" b="1" i="0" kern="1200" dirty="0">
                <a:solidFill>
                  <a:schemeClr val="tx1"/>
                </a:solidFill>
                <a:effectLst/>
                <a:latin typeface="NVIDIA Sans" panose="020B0503020203020204" pitchFamily="34" charset="0"/>
                <a:ea typeface="+mn-ea"/>
                <a:cs typeface="NVIDIA Sans" panose="020B0503020203020204" pitchFamily="34" charset="0"/>
              </a:rPr>
              <a:t>LU decomposition</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(also known as </a:t>
            </a:r>
            <a:r>
              <a:rPr lang="en-US" sz="1200" b="1" i="0" kern="1200" dirty="0">
                <a:solidFill>
                  <a:schemeClr val="tx1"/>
                </a:solidFill>
                <a:effectLst/>
                <a:latin typeface="NVIDIA Sans" panose="020B0503020203020204" pitchFamily="34" charset="0"/>
                <a:ea typeface="+mn-ea"/>
                <a:cs typeface="NVIDIA Sans" panose="020B0503020203020204" pitchFamily="34" charset="0"/>
              </a:rPr>
              <a:t>LU factorization</a:t>
            </a:r>
            <a:r>
              <a:rPr lang="en-US" sz="1200" b="0" i="0" kern="1200" dirty="0">
                <a:solidFill>
                  <a:schemeClr val="tx1"/>
                </a:solidFill>
                <a:effectLst/>
                <a:latin typeface="NVIDIA Sans" panose="020B0503020203020204" pitchFamily="34" charset="0"/>
                <a:ea typeface="+mn-ea"/>
                <a:cs typeface="NVIDIA Sans" panose="020B0503020203020204" pitchFamily="34" charset="0"/>
              </a:rPr>
              <a:t>), which decomposes the matrix </a:t>
            </a:r>
            <a:r>
              <a:rPr lang="en-US" sz="1200" b="1" i="0" kern="1200" dirty="0">
                <a:solidFill>
                  <a:schemeClr val="tx1"/>
                </a:solidFill>
                <a:effectLst/>
                <a:latin typeface="NVIDIA Sans" panose="020B0503020203020204" pitchFamily="34" charset="0"/>
                <a:ea typeface="+mn-ea"/>
                <a:cs typeface="NVIDIA Sans" panose="020B0503020203020204" pitchFamily="34" charset="0"/>
              </a:rPr>
              <a:t>A</a:t>
            </a:r>
            <a:r>
              <a:rPr lang="en-US" sz="1200" b="0" i="0" kern="1200" dirty="0">
                <a:solidFill>
                  <a:schemeClr val="tx1"/>
                </a:solidFill>
                <a:effectLst/>
                <a:latin typeface="NVIDIA Sans" panose="020B0503020203020204" pitchFamily="34" charset="0"/>
                <a:ea typeface="+mn-ea"/>
                <a:cs typeface="NVIDIA Sans" panose="020B0503020203020204" pitchFamily="34" charset="0"/>
              </a:rPr>
              <a:t> into the product of a lower triangular matrix </a:t>
            </a:r>
            <a:r>
              <a:rPr lang="en-US" sz="1200" b="1" i="0" kern="1200" dirty="0">
                <a:solidFill>
                  <a:schemeClr val="tx1"/>
                </a:solidFill>
                <a:effectLst/>
                <a:latin typeface="NVIDIA Sans" panose="020B0503020203020204" pitchFamily="34" charset="0"/>
                <a:ea typeface="+mn-ea"/>
                <a:cs typeface="NVIDIA Sans" panose="020B0503020203020204" pitchFamily="34" charset="0"/>
              </a:rPr>
              <a:t>L</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and an upper triangular matrix </a:t>
            </a:r>
            <a:r>
              <a:rPr lang="en-US" sz="1200" b="1" i="0" kern="1200" dirty="0">
                <a:solidFill>
                  <a:schemeClr val="tx1"/>
                </a:solidFill>
                <a:effectLst/>
                <a:latin typeface="NVIDIA Sans" panose="020B0503020203020204" pitchFamily="34" charset="0"/>
                <a:ea typeface="+mn-ea"/>
                <a:cs typeface="NVIDIA Sans" panose="020B0503020203020204" pitchFamily="34" charset="0"/>
              </a:rPr>
              <a:t>U</a:t>
            </a:r>
            <a:r>
              <a:rPr lang="en-US" sz="1200" b="0" i="0" kern="1200" dirty="0">
                <a:solidFill>
                  <a:schemeClr val="tx1"/>
                </a:solidFill>
                <a:effectLst/>
                <a:latin typeface="NVIDIA Sans" panose="020B0503020203020204" pitchFamily="34" charset="0"/>
                <a:ea typeface="+mn-ea"/>
                <a:cs typeface="NVIDIA Sans" panose="020B0503020203020204" pitchFamily="34" charset="0"/>
              </a:rPr>
              <a:t>. This factorization is then used to solve the system of equations.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07EA818-56D6-AFE9-AAD5-87C67962E16B}"/>
              </a:ext>
            </a:extLst>
          </p:cNvPr>
          <p:cNvSpPr>
            <a:spLocks noGrp="1"/>
          </p:cNvSpPr>
          <p:nvPr>
            <p:ph type="sldNum" sz="quarter" idx="5"/>
          </p:nvPr>
        </p:nvSpPr>
        <p:spPr/>
        <p:txBody>
          <a:bodyPr/>
          <a:lstStyle/>
          <a:p>
            <a:fld id="{A93AD357-0C40-4436-9D38-C47D60C1C9C1}" type="slidenum">
              <a:rPr lang="en-US" smtClean="0"/>
              <a:pPr/>
              <a:t>51</a:t>
            </a:fld>
            <a:endParaRPr lang="en-US"/>
          </a:p>
        </p:txBody>
      </p:sp>
    </p:spTree>
    <p:extLst>
      <p:ext uri="{BB962C8B-B14F-4D97-AF65-F5344CB8AC3E}">
        <p14:creationId xmlns:p14="http://schemas.microsoft.com/office/powerpoint/2010/main" val="2397832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NVIDIA Sans" panose="020B0503020203020204" pitchFamily="34" charset="0"/>
                <a:ea typeface="+mn-ea"/>
                <a:cs typeface="NVIDIA Sans" panose="020B0503020203020204" pitchFamily="34" charset="0"/>
              </a:rPr>
              <a:t>Main parameters to update are </a:t>
            </a:r>
            <a:r>
              <a:rPr lang="en-US" sz="1200" b="1" i="0" kern="1200" dirty="0">
                <a:solidFill>
                  <a:schemeClr val="tx1"/>
                </a:solidFill>
                <a:effectLst/>
                <a:latin typeface="NVIDIA Sans" panose="020B0503020203020204" pitchFamily="34" charset="0"/>
                <a:ea typeface="+mn-ea"/>
                <a:cs typeface="NVIDIA Sans" panose="020B0503020203020204" pitchFamily="34" charset="0"/>
              </a:rPr>
              <a:t>P, Q, N, NB</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t>
            </a:r>
          </a:p>
          <a:p>
            <a:pPr rtl="0" fontAlgn="base"/>
            <a:r>
              <a:rPr lang="en-US" sz="1200" b="1" i="0" kern="1200" dirty="0">
                <a:solidFill>
                  <a:schemeClr val="tx1"/>
                </a:solidFill>
                <a:effectLst/>
                <a:latin typeface="NVIDIA Sans" panose="020B0503020203020204" pitchFamily="34" charset="0"/>
                <a:ea typeface="+mn-ea"/>
                <a:cs typeface="NVIDIA Sans" panose="020B0503020203020204" pitchFamily="34" charset="0"/>
              </a:rPr>
              <a:t>P : </a:t>
            </a:r>
            <a:r>
              <a:rPr lang="en-US" sz="1200" b="0" i="0" kern="1200" dirty="0">
                <a:solidFill>
                  <a:schemeClr val="tx1"/>
                </a:solidFill>
                <a:effectLst/>
                <a:latin typeface="NVIDIA Sans" panose="020B0503020203020204" pitchFamily="34" charset="0"/>
                <a:ea typeface="+mn-ea"/>
                <a:cs typeface="NVIDIA Sans" panose="020B0503020203020204" pitchFamily="34" charset="0"/>
              </a:rPr>
              <a:t>The number of processes to distributed the row blocks over </a:t>
            </a:r>
            <a:br>
              <a:rPr lang="en-US" sz="1200" b="0" i="0" kern="1200" dirty="0">
                <a:solidFill>
                  <a:schemeClr val="tx1"/>
                </a:solidFill>
                <a:effectLst/>
                <a:latin typeface="NVIDIA Sans" panose="020B0503020203020204" pitchFamily="34" charset="0"/>
                <a:ea typeface="+mn-ea"/>
                <a:cs typeface="NVIDIA Sans" panose="020B0503020203020204" pitchFamily="34" charset="0"/>
              </a:rPr>
            </a:br>
            <a:r>
              <a:rPr lang="en-US" sz="1200" b="1" i="0" kern="1200" dirty="0">
                <a:solidFill>
                  <a:schemeClr val="tx1"/>
                </a:solidFill>
                <a:effectLst/>
                <a:latin typeface="NVIDIA Sans" panose="020B0503020203020204" pitchFamily="34" charset="0"/>
                <a:ea typeface="+mn-ea"/>
                <a:cs typeface="NVIDIA Sans" panose="020B0503020203020204" pitchFamily="34" charset="0"/>
              </a:rPr>
              <a:t>Q</a:t>
            </a:r>
            <a:r>
              <a:rPr lang="en-US" sz="1200" b="0" i="0" kern="1200" dirty="0">
                <a:solidFill>
                  <a:schemeClr val="tx1"/>
                </a:solidFill>
                <a:effectLst/>
                <a:latin typeface="NVIDIA Sans" panose="020B0503020203020204" pitchFamily="34" charset="0"/>
                <a:ea typeface="+mn-ea"/>
                <a:cs typeface="NVIDIA Sans" panose="020B0503020203020204" pitchFamily="34" charset="0"/>
              </a:rPr>
              <a:t> : The number of processes to distribute the column blocks over </a:t>
            </a:r>
          </a:p>
          <a:p>
            <a:pPr rtl="0" fontAlgn="base"/>
            <a:r>
              <a:rPr lang="en-US" sz="1200" b="1" i="0" kern="1200" dirty="0">
                <a:solidFill>
                  <a:schemeClr val="tx1"/>
                </a:solidFill>
                <a:effectLst/>
                <a:latin typeface="NVIDIA Sans" panose="020B0503020203020204" pitchFamily="34" charset="0"/>
                <a:ea typeface="+mn-ea"/>
                <a:cs typeface="NVIDIA Sans" panose="020B0503020203020204" pitchFamily="34" charset="0"/>
              </a:rPr>
              <a:t>N </a:t>
            </a:r>
            <a:r>
              <a:rPr lang="en-US" sz="1200" b="0" i="0" kern="1200" dirty="0">
                <a:solidFill>
                  <a:schemeClr val="tx1"/>
                </a:solidFill>
                <a:effectLst/>
                <a:latin typeface="NVIDIA Sans" panose="020B0503020203020204" pitchFamily="34" charset="0"/>
                <a:ea typeface="+mn-ea"/>
                <a:cs typeface="NVIDIA Sans" panose="020B0503020203020204" pitchFamily="34" charset="0"/>
              </a:rPr>
              <a:t>: The global matrix size  The more number of nodes, higher the N value is. </a:t>
            </a:r>
          </a:p>
          <a:p>
            <a:pPr rtl="0" fontAlgn="base"/>
            <a:r>
              <a:rPr lang="en-US" sz="1200" b="1" i="0" kern="1200" dirty="0">
                <a:solidFill>
                  <a:schemeClr val="tx1"/>
                </a:solidFill>
                <a:effectLst/>
                <a:latin typeface="NVIDIA Sans" panose="020B0503020203020204" pitchFamily="34" charset="0"/>
                <a:ea typeface="+mn-ea"/>
                <a:cs typeface="NVIDIA Sans" panose="020B0503020203020204" pitchFamily="34" charset="0"/>
              </a:rPr>
              <a:t>NB </a:t>
            </a:r>
            <a:r>
              <a:rPr lang="en-US" sz="1200" b="0" i="0" kern="1200" dirty="0">
                <a:solidFill>
                  <a:schemeClr val="tx1"/>
                </a:solidFill>
                <a:effectLst/>
                <a:latin typeface="NVIDIA Sans" panose="020B0503020203020204" pitchFamily="34" charset="0"/>
                <a:ea typeface="+mn-ea"/>
                <a:cs typeface="NVIDIA Sans" panose="020B0503020203020204" pitchFamily="34" charset="0"/>
              </a:rPr>
              <a:t>: The matrix block size  NB</a:t>
            </a:r>
            <a:r>
              <a:rPr lang="en-US" sz="1200" b="1" i="0" kern="1200" dirty="0">
                <a:solidFill>
                  <a:schemeClr val="tx1"/>
                </a:solidFill>
                <a:effectLst/>
                <a:latin typeface="NVIDIA Sans" panose="020B0503020203020204" pitchFamily="34" charset="0"/>
                <a:ea typeface="+mn-ea"/>
                <a:cs typeface="NVIDIA Sans" panose="020B0503020203020204" pitchFamily="34" charset="0"/>
              </a:rPr>
              <a:t> </a:t>
            </a:r>
            <a:r>
              <a:rPr lang="en-US" sz="1200" b="0" i="0" kern="1200" dirty="0">
                <a:solidFill>
                  <a:schemeClr val="tx1"/>
                </a:solidFill>
                <a:effectLst/>
                <a:latin typeface="NVIDIA Sans" panose="020B0503020203020204" pitchFamily="34" charset="0"/>
                <a:ea typeface="+mn-ea"/>
                <a:cs typeface="NVIDIA Sans" panose="020B0503020203020204" pitchFamily="34" charset="0"/>
              </a:rPr>
              <a:t>determines the size of the data blocks that are used when dividing the large matrix into the smaller chunks of processing. </a:t>
            </a:r>
          </a:p>
          <a:p>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52</a:t>
            </a:fld>
            <a:endParaRPr lang="en-US"/>
          </a:p>
        </p:txBody>
      </p:sp>
    </p:spTree>
    <p:extLst>
      <p:ext uri="{BB962C8B-B14F-4D97-AF65-F5344CB8AC3E}">
        <p14:creationId xmlns:p14="http://schemas.microsoft.com/office/powerpoint/2010/main" val="2452844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CA664-3F54-A56B-F81D-DF4E03CE6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0C360-39D5-72C5-A8AC-DD410EAC1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1299AA-7431-F044-D1A4-DE462BC813A6}"/>
              </a:ext>
            </a:extLst>
          </p:cNvPr>
          <p:cNvSpPr>
            <a:spLocks noGrp="1"/>
          </p:cNvSpPr>
          <p:nvPr>
            <p:ph type="body" idx="1"/>
          </p:nvPr>
        </p:nvSpPr>
        <p:spPr/>
        <p:txBody>
          <a:bodyPr/>
          <a:lstStyle/>
          <a:p>
            <a:pPr rtl="0" fontAlgn="base"/>
            <a:r>
              <a:rPr lang="en-US" sz="1200" b="0" i="0" kern="1200" dirty="0">
                <a:solidFill>
                  <a:schemeClr val="tx1"/>
                </a:solidFill>
                <a:effectLst/>
                <a:latin typeface="NVIDIA Sans" panose="020B0503020203020204" pitchFamily="34" charset="0"/>
                <a:ea typeface="+mn-ea"/>
                <a:cs typeface="NVIDIA Sans" panose="020B0503020203020204" pitchFamily="34" charset="0"/>
              </a:rPr>
              <a:t>Main parameters to update are </a:t>
            </a:r>
            <a:r>
              <a:rPr lang="en-US" sz="1200" b="1" i="0" kern="1200" dirty="0">
                <a:solidFill>
                  <a:schemeClr val="tx1"/>
                </a:solidFill>
                <a:effectLst/>
                <a:latin typeface="NVIDIA Sans" panose="020B0503020203020204" pitchFamily="34" charset="0"/>
                <a:ea typeface="+mn-ea"/>
                <a:cs typeface="NVIDIA Sans" panose="020B0503020203020204" pitchFamily="34" charset="0"/>
              </a:rPr>
              <a:t>P, Q, N, NB</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t>
            </a:r>
          </a:p>
          <a:p>
            <a:pPr rtl="0" fontAlgn="base"/>
            <a:r>
              <a:rPr lang="en-US" sz="1200" b="1" i="0" kern="1200" dirty="0">
                <a:solidFill>
                  <a:schemeClr val="tx1"/>
                </a:solidFill>
                <a:effectLst/>
                <a:latin typeface="NVIDIA Sans" panose="020B0503020203020204" pitchFamily="34" charset="0"/>
                <a:ea typeface="+mn-ea"/>
                <a:cs typeface="NVIDIA Sans" panose="020B0503020203020204" pitchFamily="34" charset="0"/>
              </a:rPr>
              <a:t>P : </a:t>
            </a:r>
            <a:r>
              <a:rPr lang="en-US" sz="1200" b="0" i="0" kern="1200" dirty="0">
                <a:solidFill>
                  <a:schemeClr val="tx1"/>
                </a:solidFill>
                <a:effectLst/>
                <a:latin typeface="NVIDIA Sans" panose="020B0503020203020204" pitchFamily="34" charset="0"/>
                <a:ea typeface="+mn-ea"/>
                <a:cs typeface="NVIDIA Sans" panose="020B0503020203020204" pitchFamily="34" charset="0"/>
              </a:rPr>
              <a:t>The number of processes to distributed the row blocks over </a:t>
            </a:r>
            <a:br>
              <a:rPr lang="en-US" sz="1200" b="0" i="0" kern="1200" dirty="0">
                <a:solidFill>
                  <a:schemeClr val="tx1"/>
                </a:solidFill>
                <a:effectLst/>
                <a:latin typeface="NVIDIA Sans" panose="020B0503020203020204" pitchFamily="34" charset="0"/>
                <a:ea typeface="+mn-ea"/>
                <a:cs typeface="NVIDIA Sans" panose="020B0503020203020204" pitchFamily="34" charset="0"/>
              </a:rPr>
            </a:br>
            <a:r>
              <a:rPr lang="en-US" sz="1200" b="1" i="0" kern="1200" dirty="0">
                <a:solidFill>
                  <a:schemeClr val="tx1"/>
                </a:solidFill>
                <a:effectLst/>
                <a:latin typeface="NVIDIA Sans" panose="020B0503020203020204" pitchFamily="34" charset="0"/>
                <a:ea typeface="+mn-ea"/>
                <a:cs typeface="NVIDIA Sans" panose="020B0503020203020204" pitchFamily="34" charset="0"/>
              </a:rPr>
              <a:t>Q</a:t>
            </a:r>
            <a:r>
              <a:rPr lang="en-US" sz="1200" b="0" i="0" kern="1200" dirty="0">
                <a:solidFill>
                  <a:schemeClr val="tx1"/>
                </a:solidFill>
                <a:effectLst/>
                <a:latin typeface="NVIDIA Sans" panose="020B0503020203020204" pitchFamily="34" charset="0"/>
                <a:ea typeface="+mn-ea"/>
                <a:cs typeface="NVIDIA Sans" panose="020B0503020203020204" pitchFamily="34" charset="0"/>
              </a:rPr>
              <a:t> : The number of processes to distribute the column blocks over </a:t>
            </a:r>
          </a:p>
          <a:p>
            <a:pPr rtl="0" fontAlgn="base"/>
            <a:r>
              <a:rPr lang="en-US" sz="1200" b="1" i="0" kern="1200" dirty="0">
                <a:solidFill>
                  <a:schemeClr val="tx1"/>
                </a:solidFill>
                <a:effectLst/>
                <a:latin typeface="NVIDIA Sans" panose="020B0503020203020204" pitchFamily="34" charset="0"/>
                <a:ea typeface="+mn-ea"/>
                <a:cs typeface="NVIDIA Sans" panose="020B0503020203020204" pitchFamily="34" charset="0"/>
              </a:rPr>
              <a:t>N </a:t>
            </a:r>
            <a:r>
              <a:rPr lang="en-US" sz="1200" b="0" i="0" kern="1200" dirty="0">
                <a:solidFill>
                  <a:schemeClr val="tx1"/>
                </a:solidFill>
                <a:effectLst/>
                <a:latin typeface="NVIDIA Sans" panose="020B0503020203020204" pitchFamily="34" charset="0"/>
                <a:ea typeface="+mn-ea"/>
                <a:cs typeface="NVIDIA Sans" panose="020B0503020203020204" pitchFamily="34" charset="0"/>
              </a:rPr>
              <a:t>: The global matrix size  The more number of nodes, higher the N value is. </a:t>
            </a:r>
          </a:p>
          <a:p>
            <a:pPr rtl="0" fontAlgn="base"/>
            <a:r>
              <a:rPr lang="en-US" sz="1200" b="1" i="0" kern="1200" dirty="0">
                <a:solidFill>
                  <a:schemeClr val="tx1"/>
                </a:solidFill>
                <a:effectLst/>
                <a:latin typeface="NVIDIA Sans" panose="020B0503020203020204" pitchFamily="34" charset="0"/>
                <a:ea typeface="+mn-ea"/>
                <a:cs typeface="NVIDIA Sans" panose="020B0503020203020204" pitchFamily="34" charset="0"/>
              </a:rPr>
              <a:t>NB </a:t>
            </a:r>
            <a:r>
              <a:rPr lang="en-US" sz="1200" b="0" i="0" kern="1200" dirty="0">
                <a:solidFill>
                  <a:schemeClr val="tx1"/>
                </a:solidFill>
                <a:effectLst/>
                <a:latin typeface="NVIDIA Sans" panose="020B0503020203020204" pitchFamily="34" charset="0"/>
                <a:ea typeface="+mn-ea"/>
                <a:cs typeface="NVIDIA Sans" panose="020B0503020203020204" pitchFamily="34" charset="0"/>
              </a:rPr>
              <a:t>: The matrix block size  NB</a:t>
            </a:r>
            <a:r>
              <a:rPr lang="en-US" sz="1200" b="1" i="0" kern="1200" dirty="0">
                <a:solidFill>
                  <a:schemeClr val="tx1"/>
                </a:solidFill>
                <a:effectLst/>
                <a:latin typeface="NVIDIA Sans" panose="020B0503020203020204" pitchFamily="34" charset="0"/>
                <a:ea typeface="+mn-ea"/>
                <a:cs typeface="NVIDIA Sans" panose="020B0503020203020204" pitchFamily="34" charset="0"/>
              </a:rPr>
              <a:t> </a:t>
            </a:r>
            <a:r>
              <a:rPr lang="en-US" sz="1200" b="0" i="0" kern="1200" dirty="0">
                <a:solidFill>
                  <a:schemeClr val="tx1"/>
                </a:solidFill>
                <a:effectLst/>
                <a:latin typeface="NVIDIA Sans" panose="020B0503020203020204" pitchFamily="34" charset="0"/>
                <a:ea typeface="+mn-ea"/>
                <a:cs typeface="NVIDIA Sans" panose="020B0503020203020204" pitchFamily="34" charset="0"/>
              </a:rPr>
              <a:t>determines the size of the data blocks that are used when dividing the large matrix into the smaller chunks of processing. </a:t>
            </a:r>
          </a:p>
          <a:p>
            <a:endParaRPr lang="en-IN" dirty="0"/>
          </a:p>
        </p:txBody>
      </p:sp>
      <p:sp>
        <p:nvSpPr>
          <p:cNvPr id="4" name="Slide Number Placeholder 3">
            <a:extLst>
              <a:ext uri="{FF2B5EF4-FFF2-40B4-BE49-F238E27FC236}">
                <a16:creationId xmlns:a16="http://schemas.microsoft.com/office/drawing/2014/main" id="{A1F35C5C-F7CE-F819-FC06-FA0FB8E9CF93}"/>
              </a:ext>
            </a:extLst>
          </p:cNvPr>
          <p:cNvSpPr>
            <a:spLocks noGrp="1"/>
          </p:cNvSpPr>
          <p:nvPr>
            <p:ph type="sldNum" sz="quarter" idx="5"/>
          </p:nvPr>
        </p:nvSpPr>
        <p:spPr/>
        <p:txBody>
          <a:bodyPr/>
          <a:lstStyle/>
          <a:p>
            <a:fld id="{A93AD357-0C40-4436-9D38-C47D60C1C9C1}" type="slidenum">
              <a:rPr lang="en-US" smtClean="0"/>
              <a:pPr/>
              <a:t>53</a:t>
            </a:fld>
            <a:endParaRPr lang="en-US"/>
          </a:p>
        </p:txBody>
      </p:sp>
    </p:spTree>
    <p:extLst>
      <p:ext uri="{BB962C8B-B14F-4D97-AF65-F5344CB8AC3E}">
        <p14:creationId xmlns:p14="http://schemas.microsoft.com/office/powerpoint/2010/main" val="4206203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54</a:t>
            </a:fld>
            <a:endParaRPr lang="en-US"/>
          </a:p>
        </p:txBody>
      </p:sp>
    </p:spTree>
    <p:extLst>
      <p:ext uri="{BB962C8B-B14F-4D97-AF65-F5344CB8AC3E}">
        <p14:creationId xmlns:p14="http://schemas.microsoft.com/office/powerpoint/2010/main" val="358236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NVIDIA Sans" panose="020B0503020203020204" pitchFamily="34" charset="0"/>
                <a:ea typeface="+mn-ea"/>
                <a:cs typeface="NVIDIA Sans" panose="020B0503020203020204" pitchFamily="34" charset="0"/>
              </a:rPr>
              <a:t>To get the most out of multi-GPU clusters, we need to understand how our hardware actually performs in real-world deep learning workloads.</a:t>
            </a:r>
            <a:br>
              <a:rPr lang="en-US" dirty="0"/>
            </a:br>
            <a:r>
              <a:rPr lang="en-US" sz="1200" b="0" i="1" kern="1200" dirty="0">
                <a:solidFill>
                  <a:schemeClr val="tx1"/>
                </a:solidFill>
                <a:effectLst/>
                <a:latin typeface="NVIDIA Sans" panose="020B0503020203020204" pitchFamily="34" charset="0"/>
                <a:ea typeface="+mn-ea"/>
                <a:cs typeface="NVIDIA Sans" panose="020B0503020203020204" pitchFamily="34" charset="0"/>
              </a:rPr>
              <a:t>For example, using NCCL, NVIDIA's Collective Communication Library, if we have 8 A100 GPUs connected by </a:t>
            </a:r>
            <a:r>
              <a:rPr lang="en-US" sz="1200" b="0" i="1" kern="1200" dirty="0" err="1">
                <a:solidFill>
                  <a:schemeClr val="tx1"/>
                </a:solidFill>
                <a:effectLst/>
                <a:latin typeface="NVIDIA Sans" panose="020B0503020203020204" pitchFamily="34" charset="0"/>
                <a:ea typeface="+mn-ea"/>
                <a:cs typeface="NVIDIA Sans" panose="020B0503020203020204" pitchFamily="34" charset="0"/>
              </a:rPr>
              <a:t>NVLink</a:t>
            </a:r>
            <a:r>
              <a:rPr lang="en-US" sz="1200" b="0" i="1" kern="1200" dirty="0">
                <a:solidFill>
                  <a:schemeClr val="tx1"/>
                </a:solidFill>
                <a:effectLst/>
                <a:latin typeface="NVIDIA Sans" panose="020B0503020203020204" pitchFamily="34" charset="0"/>
                <a:ea typeface="+mn-ea"/>
                <a:cs typeface="NVIDIA Sans" panose="020B0503020203020204" pitchFamily="34" charset="0"/>
              </a:rPr>
              <a:t>, NCCL can achieve extremely fast communication for synchronizing gradients during model training. This means less waiting time between GPUs and faster overall training.</a:t>
            </a:r>
          </a:p>
          <a:p>
            <a:r>
              <a:rPr lang="en-US" sz="1200" b="0" i="1" kern="1200" dirty="0">
                <a:solidFill>
                  <a:schemeClr val="tx1"/>
                </a:solidFill>
                <a:effectLst/>
                <a:latin typeface="NVIDIA Sans" panose="020B0503020203020204" pitchFamily="34" charset="0"/>
                <a:ea typeface="+mn-ea"/>
                <a:cs typeface="NVIDIA Sans" panose="020B0503020203020204" pitchFamily="34" charset="0"/>
              </a:rPr>
              <a:t>It's not enough to just buy fast GPUs—we need to verify that our actual AI training workloads are matching up to hardware potential.</a:t>
            </a:r>
            <a:br>
              <a:rPr lang="en-US" dirty="0"/>
            </a:br>
            <a:r>
              <a:rPr lang="en-US" sz="1200" b="0" i="1" kern="1200" dirty="0">
                <a:solidFill>
                  <a:schemeClr val="tx1"/>
                </a:solidFill>
                <a:effectLst/>
                <a:latin typeface="NVIDIA Sans" panose="020B0503020203020204" pitchFamily="34" charset="0"/>
                <a:ea typeface="+mn-ea"/>
                <a:cs typeface="NVIDIA Sans" panose="020B0503020203020204" pitchFamily="34" charset="0"/>
              </a:rPr>
              <a:t>For instance, </a:t>
            </a:r>
            <a:r>
              <a:rPr lang="en-US" sz="1200" b="0" i="1" kern="1200" dirty="0" err="1">
                <a:solidFill>
                  <a:schemeClr val="tx1"/>
                </a:solidFill>
                <a:effectLst/>
                <a:latin typeface="NVIDIA Sans" panose="020B0503020203020204" pitchFamily="34" charset="0"/>
                <a:ea typeface="+mn-ea"/>
                <a:cs typeface="NVIDIA Sans" panose="020B0503020203020204" pitchFamily="34" charset="0"/>
              </a:rPr>
              <a:t>MLPerf</a:t>
            </a:r>
            <a:r>
              <a:rPr lang="en-US" sz="1200" b="0" i="1" kern="1200" dirty="0">
                <a:solidFill>
                  <a:schemeClr val="tx1"/>
                </a:solidFill>
                <a:effectLst/>
                <a:latin typeface="NVIDIA Sans" panose="020B0503020203020204" pitchFamily="34" charset="0"/>
                <a:ea typeface="+mn-ea"/>
                <a:cs typeface="NVIDIA Sans" panose="020B0503020203020204" pitchFamily="34" charset="0"/>
              </a:rPr>
              <a:t> is an industry-standard benchmark that simulates large-scale AI training. If public </a:t>
            </a:r>
            <a:r>
              <a:rPr lang="en-US" sz="1200" b="0" i="1" kern="1200" dirty="0" err="1">
                <a:solidFill>
                  <a:schemeClr val="tx1"/>
                </a:solidFill>
                <a:effectLst/>
                <a:latin typeface="NVIDIA Sans" panose="020B0503020203020204" pitchFamily="34" charset="0"/>
                <a:ea typeface="+mn-ea"/>
                <a:cs typeface="NVIDIA Sans" panose="020B0503020203020204" pitchFamily="34" charset="0"/>
              </a:rPr>
              <a:t>MLPerf</a:t>
            </a:r>
            <a:r>
              <a:rPr lang="en-US" sz="1200" b="0" i="1" kern="1200" dirty="0">
                <a:solidFill>
                  <a:schemeClr val="tx1"/>
                </a:solidFill>
                <a:effectLst/>
                <a:latin typeface="NVIDIA Sans" panose="020B0503020203020204" pitchFamily="34" charset="0"/>
                <a:ea typeface="+mn-ea"/>
                <a:cs typeface="NVIDIA Sans" panose="020B0503020203020204" pitchFamily="34" charset="0"/>
              </a:rPr>
              <a:t> numbers show that GPT-3 can be trained in 20 minutes on 256 H100 GPUs, but our cluster needs 40 minutes, then something's off—maybe a network bottleneck or software inefficiency.</a:t>
            </a:r>
            <a:br>
              <a:rPr lang="en-US" sz="1200" b="0" i="1" kern="1200" dirty="0">
                <a:solidFill>
                  <a:schemeClr val="tx1"/>
                </a:solidFill>
                <a:effectLst/>
                <a:latin typeface="NVIDIA Sans" panose="020B0503020203020204" pitchFamily="34" charset="0"/>
                <a:ea typeface="+mn-ea"/>
                <a:cs typeface="NVIDIA Sans" panose="020B0503020203020204" pitchFamily="34" charset="0"/>
              </a:rPr>
            </a:br>
            <a:r>
              <a:rPr lang="en-US" sz="1200" b="0" i="1" kern="1200" dirty="0">
                <a:solidFill>
                  <a:schemeClr val="tx1"/>
                </a:solidFill>
                <a:effectLst/>
                <a:latin typeface="NVIDIA Sans" panose="020B0503020203020204" pitchFamily="34" charset="0"/>
                <a:ea typeface="+mn-ea"/>
                <a:cs typeface="NVIDIA Sans" panose="020B0503020203020204" pitchFamily="34" charset="0"/>
              </a:rPr>
              <a:t>Before settling on a particular cluster, it's important to evaluate whether the platform matches our workload requirements.</a:t>
            </a:r>
            <a:br>
              <a:rPr lang="en-US" dirty="0"/>
            </a:br>
            <a:r>
              <a:rPr lang="en-US" sz="1200" b="0" i="1" kern="1200" dirty="0">
                <a:solidFill>
                  <a:schemeClr val="tx1"/>
                </a:solidFill>
                <a:effectLst/>
                <a:latin typeface="NVIDIA Sans" panose="020B0503020203020204" pitchFamily="34" charset="0"/>
                <a:ea typeface="+mn-ea"/>
                <a:cs typeface="NVIDIA Sans" panose="020B0503020203020204" pitchFamily="34" charset="0"/>
              </a:rPr>
              <a:t>For example, if we know our model requires a lot of inter-GPU communication, we should check NCCL's throughput benchmarks on that cluster. If the cluster has published </a:t>
            </a:r>
            <a:r>
              <a:rPr lang="en-US" sz="1200" b="0" i="1" kern="1200" dirty="0" err="1">
                <a:solidFill>
                  <a:schemeClr val="tx1"/>
                </a:solidFill>
                <a:effectLst/>
                <a:latin typeface="NVIDIA Sans" panose="020B0503020203020204" pitchFamily="34" charset="0"/>
                <a:ea typeface="+mn-ea"/>
                <a:cs typeface="NVIDIA Sans" panose="020B0503020203020204" pitchFamily="34" charset="0"/>
              </a:rPr>
              <a:t>MLPerf</a:t>
            </a:r>
            <a:r>
              <a:rPr lang="en-US" sz="1200" b="0" i="1" kern="1200" dirty="0">
                <a:solidFill>
                  <a:schemeClr val="tx1"/>
                </a:solidFill>
                <a:effectLst/>
                <a:latin typeface="NVIDIA Sans" panose="020B0503020203020204" pitchFamily="34" charset="0"/>
                <a:ea typeface="+mn-ea"/>
                <a:cs typeface="NVIDIA Sans" panose="020B0503020203020204" pitchFamily="34" charset="0"/>
              </a:rPr>
              <a:t> results, like "BERT trained in 15 minutes on 32 nodes," and that's aligned with our needs, that's a good sign.</a:t>
            </a:r>
            <a:br>
              <a:rPr lang="en-US" dirty="0"/>
            </a:br>
            <a:r>
              <a:rPr lang="en-US" sz="1200" b="0" i="1" kern="1200" dirty="0">
                <a:solidFill>
                  <a:schemeClr val="tx1"/>
                </a:solidFill>
                <a:effectLst/>
                <a:latin typeface="NVIDIA Sans" panose="020B0503020203020204" pitchFamily="34" charset="0"/>
                <a:ea typeface="+mn-ea"/>
                <a:cs typeface="NVIDIA Sans" panose="020B0503020203020204" pitchFamily="34" charset="0"/>
              </a:rPr>
              <a:t>It’s also useful to do a small scaling test ourselves: try training a mini-version of our model and see how close our results are to vendor or public benchmarks.</a:t>
            </a:r>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10</a:t>
            </a:fld>
            <a:endParaRPr lang="en-US"/>
          </a:p>
        </p:txBody>
      </p:sp>
    </p:spTree>
    <p:extLst>
      <p:ext uri="{BB962C8B-B14F-4D97-AF65-F5344CB8AC3E}">
        <p14:creationId xmlns:p14="http://schemas.microsoft.com/office/powerpoint/2010/main" val="1469685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NVIDIA Sans" panose="020B0503020203020204" pitchFamily="34" charset="0"/>
                <a:ea typeface="+mn-ea"/>
                <a:cs typeface="NVIDIA Sans" panose="020B0503020203020204" pitchFamily="34" charset="0"/>
              </a:rPr>
              <a:t>Back in the past, I once had a seemingly silly question: Which is more important between the CPU and GPU, or when buying a computer, should we prioritize the CPU or the GPU.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NVIDIA Sans" panose="020B0503020203020204" pitchFamily="34" charset="0"/>
              <a:ea typeface="+mn-ea"/>
              <a:cs typeface="NVIDIA Sans" panose="020B0503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NVIDIA Sans" panose="020B0503020203020204" pitchFamily="34" charset="0"/>
                <a:ea typeface="+mn-ea"/>
                <a:cs typeface="NVIDIA Sans" panose="020B0503020203020204" pitchFamily="34" charset="0"/>
              </a:rPr>
              <a:t>CPU is like a high-performance sports car with a tremendously powerful engine, while the GPU is like an extra-long bus designed to transport passengers. If only a small number of passengers need transportation, the CPU will be faster, but when the number of passengers is high, the GPU becomes an excellent choice.</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CPU processes complex tasks but in smaller </a:t>
            </a:r>
            <a:r>
              <a:rPr lang="en-US" sz="1200" b="0" i="0" kern="1200">
                <a:solidFill>
                  <a:schemeClr val="tx1"/>
                </a:solidFill>
                <a:effectLst/>
                <a:latin typeface="NVIDIA Sans" panose="020B0503020203020204" pitchFamily="34" charset="0"/>
                <a:ea typeface="+mn-ea"/>
                <a:cs typeface="NVIDIA Sans" panose="020B0503020203020204" pitchFamily="34" charset="0"/>
              </a:rPr>
              <a:t>quantities. GPU processes numerous tasks but are much simpler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986919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NVIDIA Sans" panose="020B0503020203020204" pitchFamily="34" charset="0"/>
                <a:ea typeface="+mn-ea"/>
                <a:cs typeface="NVIDIA Sans" panose="020B0503020203020204" pitchFamily="34" charset="0"/>
              </a:rPr>
              <a:t>CPUs and GPUs are designed with two different objectives. CPU is designed with a</a:t>
            </a:r>
            <a:r>
              <a:rPr lang="en-US" sz="1200" b="1" i="0" kern="1200" dirty="0">
                <a:solidFill>
                  <a:schemeClr val="tx1"/>
                </a:solidFill>
                <a:effectLst/>
                <a:latin typeface="NVIDIA Sans" panose="020B0503020203020204" pitchFamily="34" charset="0"/>
                <a:ea typeface="+mn-ea"/>
                <a:cs typeface="NVIDIA Sans" panose="020B0503020203020204" pitchFamily="34" charset="0"/>
              </a:rPr>
              <a:t> small number of high-quality, powerful, and efficient cores</a:t>
            </a:r>
            <a:r>
              <a:rPr lang="en-US" sz="1200" b="0" i="0" kern="1200" dirty="0">
                <a:solidFill>
                  <a:schemeClr val="tx1"/>
                </a:solidFill>
                <a:effectLst/>
                <a:latin typeface="NVIDIA Sans" panose="020B0503020203020204" pitchFamily="34" charset="0"/>
                <a:ea typeface="+mn-ea"/>
                <a:cs typeface="NVIDIA Sans" panose="020B0503020203020204" pitchFamily="34" charset="0"/>
              </a:rPr>
              <a:t>. These cores can be considered multitasking (for example: executing application tasks, managing resources, controlling the system, processing information, etc.). Large Control Unit: Optimizes the control of complex logic operations (AND, OR, XOR, etc.). Large Cache: Helps reduce data access time. Therefore, the CPU tends to prioritize using Cache and control.</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GPUs (Graphics Processing Units) are designed with a</a:t>
            </a:r>
            <a:r>
              <a:rPr lang="en-US" sz="1200" b="1" i="0" kern="1200" dirty="0">
                <a:solidFill>
                  <a:schemeClr val="tx1"/>
                </a:solidFill>
                <a:effectLst/>
                <a:latin typeface="NVIDIA Sans" panose="020B0503020203020204" pitchFamily="34" charset="0"/>
                <a:ea typeface="+mn-ea"/>
                <a:cs typeface="NVIDIA Sans" panose="020B0503020203020204" pitchFamily="34" charset="0"/>
              </a:rPr>
              <a:t> high number of cores</a:t>
            </a:r>
            <a:r>
              <a:rPr lang="en-US" sz="1200" b="0" i="0" kern="1200" dirty="0">
                <a:solidFill>
                  <a:schemeClr val="tx1"/>
                </a:solidFill>
                <a:effectLst/>
                <a:latin typeface="NVIDIA Sans" panose="020B0503020203020204" pitchFamily="34" charset="0"/>
                <a:ea typeface="+mn-ea"/>
                <a:cs typeface="NVIDIA Sans" panose="020B0503020203020204" pitchFamily="34" charset="0"/>
              </a:rPr>
              <a:t>, even though these cores might be of </a:t>
            </a:r>
            <a:r>
              <a:rPr lang="en-US" sz="1200" b="1" i="0" kern="1200" dirty="0">
                <a:solidFill>
                  <a:schemeClr val="tx1"/>
                </a:solidFill>
                <a:effectLst/>
                <a:latin typeface="NVIDIA Sans" panose="020B0503020203020204" pitchFamily="34" charset="0"/>
                <a:ea typeface="+mn-ea"/>
                <a:cs typeface="NVIDIA Sans" panose="020B0503020203020204" pitchFamily="34" charset="0"/>
              </a:rPr>
              <a:t>lower quality</a:t>
            </a:r>
            <a:r>
              <a:rPr lang="en-US" sz="1200" b="0" i="0" kern="1200" dirty="0">
                <a:solidFill>
                  <a:schemeClr val="tx1"/>
                </a:solidFill>
                <a:effectLst/>
                <a:latin typeface="NVIDIA Sans" panose="020B0503020203020204" pitchFamily="34" charset="0"/>
                <a:ea typeface="+mn-ea"/>
                <a:cs typeface="NVIDIA Sans" panose="020B0503020203020204" pitchFamily="34" charset="0"/>
              </a:rPr>
              <a:t> compared to CPU cores. a significant portion of the area is occupied by compute units or cores: Resulting in faster computations, thus demanding a steady supply of data. To meet this data computation requirement, GPUs are designed with an architecture that enhances bandwidth, making data transfer faster, and also equipped with larger memory</a:t>
            </a:r>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16</a:t>
            </a:fld>
            <a:endParaRPr lang="en-US"/>
          </a:p>
        </p:txBody>
      </p:sp>
    </p:spTree>
    <p:extLst>
      <p:ext uri="{BB962C8B-B14F-4D97-AF65-F5344CB8AC3E}">
        <p14:creationId xmlns:p14="http://schemas.microsoft.com/office/powerpoint/2010/main" val="113547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02124"/>
                </a:solidFill>
                <a:effectLst/>
                <a:latin typeface="arial" panose="020B0604020202020204" pitchFamily="34" charset="0"/>
              </a:rPr>
              <a:t>Arithmetic Logic Unit</a:t>
            </a:r>
          </a:p>
          <a:p>
            <a:endParaRPr lang="en-GB" b="1" i="0" dirty="0">
              <a:solidFill>
                <a:srgbClr val="202124"/>
              </a:solidFill>
              <a:effectLst/>
              <a:latin typeface="arial" panose="020B0604020202020204" pitchFamily="34" charset="0"/>
            </a:endParaRPr>
          </a:p>
          <a:p>
            <a:endParaRPr lang="en-GB" b="1" i="0" dirty="0">
              <a:solidFill>
                <a:srgbClr val="202124"/>
              </a:solidFill>
              <a:effectLst/>
              <a:latin typeface="arial" panose="020B0604020202020204" pitchFamily="34" charset="0"/>
            </a:endParaRPr>
          </a:p>
          <a:p>
            <a:r>
              <a:rPr lang="en-GB" b="1" i="0" dirty="0">
                <a:solidFill>
                  <a:srgbClr val="202124"/>
                </a:solidFill>
                <a:effectLst/>
                <a:latin typeface="arial" panose="020B0604020202020204" pitchFamily="34" charset="0"/>
              </a:rPr>
              <a:t>Impacts how the silicon on the chip is </a:t>
            </a:r>
            <a:r>
              <a:rPr lang="en-GB" b="1" i="0" dirty="0" err="1">
                <a:solidFill>
                  <a:srgbClr val="202124"/>
                </a:solidFill>
                <a:effectLst/>
                <a:latin typeface="arial" panose="020B0604020202020204" pitchFamily="34" charset="0"/>
              </a:rPr>
              <a:t>assignd</a:t>
            </a:r>
            <a:endParaRPr lang="en-GB" dirty="0"/>
          </a:p>
        </p:txBody>
      </p:sp>
      <p:sp>
        <p:nvSpPr>
          <p:cNvPr id="4" name="Slide Number Placeholder 3"/>
          <p:cNvSpPr>
            <a:spLocks noGrp="1"/>
          </p:cNvSpPr>
          <p:nvPr>
            <p:ph type="sldNum" sz="quarter" idx="5"/>
          </p:nvPr>
        </p:nvSpPr>
        <p:spPr/>
        <p:txBody>
          <a:bodyPr/>
          <a:lstStyle/>
          <a:p>
            <a:fld id="{4CC3F592-3EB6-431F-B0FE-F9F685A18F19}" type="slidenum">
              <a:rPr lang="en-US" smtClean="0"/>
              <a:t>17</a:t>
            </a:fld>
            <a:endParaRPr lang="en-US"/>
          </a:p>
        </p:txBody>
      </p:sp>
    </p:spTree>
    <p:extLst>
      <p:ext uri="{BB962C8B-B14F-4D97-AF65-F5344CB8AC3E}">
        <p14:creationId xmlns:p14="http://schemas.microsoft.com/office/powerpoint/2010/main" val="2765154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Let’s look at some of the key differences between CPUs and GPUs</a:t>
            </a:r>
          </a:p>
          <a:p>
            <a:endParaRPr lang="en-US" sz="1200"/>
          </a:p>
          <a:p>
            <a:r>
              <a:rPr lang="en-US" sz="1200"/>
              <a:t>As we have seen over the last 15 years or so, as the increases in individual thread performance of CPUs has been stalling, in order to try to counter this CPUs have moved to an increasingly multicore architecture, with latest CPUs having up to 128 cores with fast clock speeds. They also have a large main memory, we see servers now with Terabytes of RAM, but the bandwidth of that memory i.e. how quickly we can move data about, is relatively low.</a:t>
            </a:r>
          </a:p>
          <a:p>
            <a:endParaRPr lang="en-US" sz="1200"/>
          </a:p>
          <a:p>
            <a:r>
              <a:rPr lang="en-US" sz="1200"/>
              <a:t>CPUs are designed to run multiple different applications at once, such as running an operating system with all the associated services, or running your word processor alongside a browser etc. Individually these tasks and applications are essentially serial in nature, so each of these applications is assigned to a single thread or a small number of threads, and these are scheduled in a </a:t>
            </a:r>
            <a:r>
              <a:rPr lang="en-US" sz="1200" err="1"/>
              <a:t>timesliced</a:t>
            </a:r>
            <a:r>
              <a:rPr lang="en-US" sz="1200"/>
              <a:t> manner to run on the CPU. Then, a given thread must get a much as possible accomplished during </a:t>
            </a:r>
            <a:r>
              <a:rPr lang="en-US" sz="1200" b="1"/>
              <a:t>it’s</a:t>
            </a:r>
            <a:r>
              <a:rPr lang="en-US" sz="1200"/>
              <a:t> </a:t>
            </a:r>
            <a:r>
              <a:rPr lang="en-US" sz="1200" err="1"/>
              <a:t>timeslice</a:t>
            </a:r>
            <a:r>
              <a:rPr lang="en-US" sz="1200"/>
              <a:t>.</a:t>
            </a:r>
          </a:p>
          <a:p>
            <a:endParaRPr lang="en-US" sz="1200"/>
          </a:p>
          <a:p>
            <a:r>
              <a:rPr lang="en-US" sz="1200"/>
              <a:t>This requires low latency i.e. we want to minimize the delay between issuing a request for data and actually executing the instruction on the data, which implies large caches to hold the data required by the threads, and complex control logic to ensure for example that the data is ready to go when the thread is running. One consequence of this is that a large amount of the silicon on a CPU is dedicated to this movement and pre-fetching of data, which means that CPUs have relatively low performance per watt, as a significant proportion of the energy is used for this data movement rather than actual calculations. In addition cache misses, i.e. trying to access data which isn’t already in the cache, can be very costly.</a:t>
            </a:r>
          </a:p>
          <a:p>
            <a:endParaRPr lang="en-US" sz="1200"/>
          </a:p>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61400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a:t>Let’s look at the GPU in comparison, which is optimized for executing highly parallel tasks – stemming from its roots in generating actual computer graphics, where one can imagine the same operation being applied to millions of pixels multiple times a second in order to render scenes.</a:t>
            </a:r>
          </a:p>
          <a:p>
            <a:pPr lvl="0"/>
            <a:endParaRPr lang="en-US" sz="1200"/>
          </a:p>
          <a:p>
            <a:pPr lvl="0"/>
            <a:r>
              <a:rPr lang="en-US" sz="1200"/>
              <a:t>Modern GPUs have a huge number of compute cores, over 10000 for some of the latest cards, but these compute cores are much more lightweight – they don’t have the complex logic for pre-fetching data for example. So instead, the GPU deals with the issue of latency by hiding it with computation – essentially we give the GPU much more work to do than there are physical cores to execute it, a very different approach to the CPU.</a:t>
            </a:r>
          </a:p>
          <a:p>
            <a:pPr lvl="0"/>
            <a:endParaRPr lang="en-US"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t>The scheduler on the GPU launches a thread, that thread tries to execute an operation, such as an addition for example – if the data is not there ready for the thread to use, it issues a fetch command to memory, and it stalls while waiting for the data to arrive. The scheduler then moves on to another thread to execute </a:t>
            </a:r>
            <a:r>
              <a:rPr lang="en-US" sz="1200" b="1"/>
              <a:t>it’s</a:t>
            </a:r>
            <a:r>
              <a:rPr lang="en-US" sz="1200"/>
              <a:t> instructions and so on and so on, creating a pipeline of issued instructions across a series of threads. Eventually the original thread’s data is ready and then it is able to continue execution. This switching between threads hides the latency of the memory fetching and issuing of instructions, and thus the more work we can give the GPU to do, the easier it is for the scheduler to hide this latency, </a:t>
            </a:r>
            <a:r>
              <a:rPr lang="en-US" sz="1200" b="1"/>
              <a:t>so we need many overlapping concurrent </a:t>
            </a:r>
            <a:r>
              <a:rPr lang="en-US" sz="1200" b="1" err="1"/>
              <a:t>threads,This</a:t>
            </a:r>
            <a:r>
              <a:rPr lang="en-US" sz="1200" b="1"/>
              <a:t> is a core difference to how we program for the CPU where we usually match one or two threads to a compute core. </a:t>
            </a:r>
            <a:r>
              <a:rPr lang="en-US" sz="1200"/>
              <a:t>To support this the GPUs have a very large register file to hold the state of the threads, and switching between them happens at no time penalty, even as often as every clock cycle. As such the significant majority of the silicon on a GPU is given over to computation rather than data movement, giving them very efficient performance per watt.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t>In addition the GPUs have very high bandwidth main memory compared to a CPU, and many applications are bandwidth bound rather than compute bound so this can also deliver significant performance improvements. The additional bandwidth though comes at a cost, with the GPU memory being significantly faster but relatively smaller, for example the latest A100 card has an 80GB version, large for a GPU but small compared to the CPU,  however it runs at a massive 2TB/s bandwidth, pretty much an order of magnitude faster than the CPU memory.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t>Something else to consider with GPUs is the precision that we want to use for our simulations – the compute cores are often dedicated to calculations at a particular precision such as integers or single </a:t>
            </a:r>
            <a:r>
              <a:rPr lang="en-US" sz="1200" err="1"/>
              <a:t>precison</a:t>
            </a:r>
            <a:r>
              <a:rPr lang="en-US" sz="1200"/>
              <a:t>, so different GPUs may have more or less of these – for example V100 and the new A100 would cards are ideal for double precision calculations as they have a large amount of the double precision cores., whereas the RTX cores are aimed at single precision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1098169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NVIDIA Sans" panose="020B0503020203020204" pitchFamily="34" charset="0"/>
                <a:ea typeface="+mn-ea"/>
                <a:cs typeface="NVIDIA Sans" panose="020B0503020203020204" pitchFamily="34" charset="0"/>
              </a:rPr>
              <a:t>An H100 SXM GPU draws at most 700 W and has 132 SMs, each of which has four </a:t>
            </a:r>
            <a:r>
              <a:rPr lang="en-US" sz="1200" b="0" i="0" kern="1200" dirty="0">
                <a:solidFill>
                  <a:schemeClr val="tx1"/>
                </a:solidFill>
                <a:effectLst/>
                <a:latin typeface="NVIDIA Sans" panose="020B0503020203020204" pitchFamily="34" charset="0"/>
                <a:ea typeface="+mn-ea"/>
                <a:cs typeface="NVIDIA Sans" panose="020B0503020203020204" pitchFamily="34" charset="0"/>
                <a:hlinkClick r:id="rId3"/>
              </a:rPr>
              <a:t>Warp Schedulers </a:t>
            </a:r>
            <a:r>
              <a:rPr lang="en-US" sz="1200" b="0" i="0" kern="1200" dirty="0">
                <a:solidFill>
                  <a:schemeClr val="tx1"/>
                </a:solidFill>
                <a:effectLst/>
                <a:latin typeface="NVIDIA Sans" panose="020B0503020203020204" pitchFamily="34" charset="0"/>
                <a:ea typeface="+mn-ea"/>
                <a:cs typeface="NVIDIA Sans" panose="020B0503020203020204" pitchFamily="34" charset="0"/>
              </a:rPr>
              <a:t> that can each issue instructions to 32 threads (aka a </a:t>
            </a:r>
            <a:r>
              <a:rPr lang="en-US" sz="1200" b="0" i="0" kern="1200" dirty="0">
                <a:solidFill>
                  <a:schemeClr val="tx1"/>
                </a:solidFill>
                <a:effectLst/>
                <a:latin typeface="NVIDIA Sans" panose="020B0503020203020204" pitchFamily="34" charset="0"/>
                <a:ea typeface="+mn-ea"/>
                <a:cs typeface="NVIDIA Sans" panose="020B0503020203020204" pitchFamily="34" charset="0"/>
                <a:hlinkClick r:id="rId4"/>
              </a:rPr>
              <a:t>warp </a:t>
            </a:r>
            <a:r>
              <a:rPr lang="en-US" sz="1200" b="0" i="0" kern="1200" dirty="0">
                <a:solidFill>
                  <a:schemeClr val="tx1"/>
                </a:solidFill>
                <a:effectLst/>
                <a:latin typeface="NVIDIA Sans" panose="020B0503020203020204" pitchFamily="34" charset="0"/>
                <a:ea typeface="+mn-ea"/>
                <a:cs typeface="NVIDIA Sans" panose="020B0503020203020204" pitchFamily="34" charset="0"/>
              </a:rPr>
              <a:t>) in parallel per clock cycle, for a total of 128 × 132 &gt; 16,000 parallel threads.</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For comparison: an </a:t>
            </a:r>
            <a:r>
              <a:rPr lang="en-US" sz="1200" b="0" i="0" kern="1200" dirty="0">
                <a:solidFill>
                  <a:schemeClr val="tx1"/>
                </a:solidFill>
                <a:effectLst/>
                <a:latin typeface="NVIDIA Sans" panose="020B0503020203020204" pitchFamily="34" charset="0"/>
                <a:ea typeface="+mn-ea"/>
                <a:cs typeface="NVIDIA Sans" panose="020B0503020203020204" pitchFamily="34" charset="0"/>
                <a:hlinkClick r:id="rId5"/>
              </a:rPr>
              <a:t>AMD EPYC 9965 </a:t>
            </a:r>
            <a:r>
              <a:rPr lang="en-US" sz="1200" b="0" i="0" kern="1200" dirty="0">
                <a:solidFill>
                  <a:schemeClr val="tx1"/>
                </a:solidFill>
                <a:effectLst/>
                <a:latin typeface="NVIDIA Sans" panose="020B0503020203020204" pitchFamily="34" charset="0"/>
                <a:ea typeface="+mn-ea"/>
                <a:cs typeface="NVIDIA Sans" panose="020B0503020203020204" pitchFamily="34" charset="0"/>
              </a:rPr>
              <a:t> CPU draws at most 500 W and has 192 cores, each of which can execute instructions for at most two threads at a time, for a total of 384 threads in parallel</a:t>
            </a:r>
          </a:p>
          <a:p>
            <a:endParaRPr lang="en-US" sz="1200" b="0" i="0" kern="1200" dirty="0">
              <a:solidFill>
                <a:schemeClr val="tx1"/>
              </a:solidFill>
              <a:effectLst/>
              <a:latin typeface="NVIDIA Sans" panose="020B0503020203020204" pitchFamily="34" charset="0"/>
              <a:ea typeface="+mn-ea"/>
              <a:cs typeface="NVIDIA Sans" panose="020B0503020203020204" pitchFamily="34" charset="0"/>
            </a:endParaRP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Streaming Multiprocessors (SMs) of NVIDIA GPUs are roughly analogous to the cores of CPUs. That is, SMs both execute computations and store state available for computation in registers, with associated caches. Compared to CPU cores, GPU SMs are simple, weak processors.</a:t>
            </a: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GPU SMs also support a large number of </a:t>
            </a:r>
            <a:r>
              <a:rPr lang="en-US" sz="1200" b="0" i="1" kern="1200" dirty="0">
                <a:solidFill>
                  <a:schemeClr val="tx1"/>
                </a:solidFill>
                <a:effectLst/>
                <a:latin typeface="NVIDIA Sans" panose="020B0503020203020204" pitchFamily="34" charset="0"/>
                <a:ea typeface="+mn-ea"/>
                <a:cs typeface="NVIDIA Sans" panose="020B0503020203020204" pitchFamily="34" charset="0"/>
              </a:rPr>
              <a:t>concurrent</a:t>
            </a:r>
            <a:r>
              <a:rPr lang="en-US" sz="1200" b="0" i="0" kern="1200" dirty="0">
                <a:solidFill>
                  <a:schemeClr val="tx1"/>
                </a:solidFill>
                <a:effectLst/>
                <a:latin typeface="NVIDIA Sans" panose="020B0503020203020204" pitchFamily="34" charset="0"/>
                <a:ea typeface="+mn-ea"/>
                <a:cs typeface="NVIDIA Sans" panose="020B0503020203020204" pitchFamily="34" charset="0"/>
              </a:rPr>
              <a:t> threads -- threads of execution whose instructions are interleaved</a:t>
            </a:r>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20</a:t>
            </a:fld>
            <a:endParaRPr lang="en-US"/>
          </a:p>
        </p:txBody>
      </p:sp>
    </p:spTree>
    <p:extLst>
      <p:ext uri="{BB962C8B-B14F-4D97-AF65-F5344CB8AC3E}">
        <p14:creationId xmlns:p14="http://schemas.microsoft.com/office/powerpoint/2010/main" val="3328504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529593E9-DD69-D199-66E9-1AD029D358A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052BE6DC-8056-4300-771B-1E5A44303562}"/>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2" name="Slide Number Placeholder 3">
            <a:extLst>
              <a:ext uri="{FF2B5EF4-FFF2-40B4-BE49-F238E27FC236}">
                <a16:creationId xmlns:a16="http://schemas.microsoft.com/office/drawing/2014/main" id="{E57B6393-4F50-4A15-EF74-3D1B640C0BF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2" name="Slide Number Placeholder 3">
            <a:extLst>
              <a:ext uri="{FF2B5EF4-FFF2-40B4-BE49-F238E27FC236}">
                <a16:creationId xmlns:a16="http://schemas.microsoft.com/office/drawing/2014/main" id="{DAA0DBA4-5237-23C7-05D8-DD9640379CB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3" name="Slide Number Placeholder 3">
            <a:extLst>
              <a:ext uri="{FF2B5EF4-FFF2-40B4-BE49-F238E27FC236}">
                <a16:creationId xmlns:a16="http://schemas.microsoft.com/office/drawing/2014/main" id="{BD74CA92-EF16-40D7-2942-F366FA56461E}"/>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204088"/>
            <a:ext cx="33253680" cy="1969770"/>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7"/>
          </a:xfrm>
        </p:spPr>
        <p:txBody>
          <a:bodyPr/>
          <a:lstStyle>
            <a:lvl1pPr marL="0" indent="0">
              <a:buClr>
                <a:schemeClr val="bg2"/>
              </a:buClr>
              <a:buSzPct val="100000"/>
              <a:buFontTx/>
              <a:buNone/>
              <a:defRPr sz="6667">
                <a:solidFill>
                  <a:schemeClr val="bg1"/>
                </a:solidFill>
              </a:defRPr>
            </a:lvl1pPr>
            <a:lvl2pPr marL="1904981" indent="0">
              <a:buClr>
                <a:schemeClr val="bg2"/>
              </a:buClr>
              <a:buSzPct val="100000"/>
              <a:buFontTx/>
              <a:buNone/>
              <a:defRPr sz="6000">
                <a:solidFill>
                  <a:schemeClr val="bg1"/>
                </a:solidFill>
              </a:defRPr>
            </a:lvl2pPr>
            <a:lvl3pPr marL="3630047" indent="0">
              <a:buClr>
                <a:schemeClr val="bg2"/>
              </a:buClr>
              <a:buSzPct val="100000"/>
              <a:buFontTx/>
              <a:buNone/>
              <a:defRPr sz="5333">
                <a:solidFill>
                  <a:schemeClr val="bg1"/>
                </a:solidFill>
              </a:defRPr>
            </a:lvl3pPr>
            <a:lvl4pPr marL="5916024" indent="-761992">
              <a:buClr>
                <a:schemeClr val="bg2"/>
              </a:buClr>
              <a:buFont typeface="Wingdings" panose="05000000000000000000" pitchFamily="2" charset="2"/>
              <a:buChar char="§"/>
              <a:defRPr sz="6000">
                <a:solidFill>
                  <a:schemeClr val="tx1"/>
                </a:solidFill>
              </a:defRPr>
            </a:lvl4pPr>
            <a:lvl5pPr marL="7059013" indent="-761992">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44445"/>
            <a:ext cx="33253680" cy="1751543"/>
          </a:xfrm>
        </p:spPr>
        <p:txBody>
          <a:bodyPr/>
          <a:lstStyle>
            <a:lvl1pPr marL="0" indent="0" algn="ctr">
              <a:buFontTx/>
              <a:buNone/>
              <a:defRPr sz="8000" b="0">
                <a:solidFill>
                  <a:schemeClr val="tx2"/>
                </a:solidFill>
                <a:latin typeface="NVIDIA Sans" panose="020B0503020203020204" pitchFamily="34" charset="0"/>
              </a:defRPr>
            </a:lvl1pPr>
            <a:lvl2pPr marL="1904981" indent="0" algn="ctr">
              <a:buFontTx/>
              <a:buNone/>
              <a:defRPr sz="9333">
                <a:solidFill>
                  <a:schemeClr val="tx2"/>
                </a:solidFill>
                <a:latin typeface="Trebuchet MS" panose="020B0603020202020204" pitchFamily="34" charset="0"/>
              </a:defRPr>
            </a:lvl2pPr>
            <a:lvl3pPr marL="3630047" indent="0" algn="ctr">
              <a:buFontTx/>
              <a:buNone/>
              <a:defRPr sz="9333">
                <a:solidFill>
                  <a:schemeClr val="tx2"/>
                </a:solidFill>
                <a:latin typeface="Trebuchet MS" panose="020B0603020202020204" pitchFamily="34" charset="0"/>
              </a:defRPr>
            </a:lvl3pPr>
            <a:lvl4pPr marL="5154032" indent="0" algn="ctr">
              <a:buFontTx/>
              <a:buNone/>
              <a:defRPr sz="9333">
                <a:solidFill>
                  <a:schemeClr val="tx2"/>
                </a:solidFill>
                <a:latin typeface="Trebuchet MS" panose="020B0603020202020204" pitchFamily="34" charset="0"/>
              </a:defRPr>
            </a:lvl4pPr>
            <a:lvl5pPr marL="6297020"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81684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6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F00A529D-7764-44E4-821A-DEEFD46E7D5C}"/>
              </a:ext>
            </a:extLst>
          </p:cNvPr>
          <p:cNvSpPr txBox="1"/>
          <p:nvPr userDrawn="1"/>
        </p:nvSpPr>
        <p:spPr>
          <a:xfrm>
            <a:off x="16626840" y="19670115"/>
            <a:ext cx="18288000" cy="45153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334"/>
              <a:t>This material is released by NVIDIA Corporation under the Creative Commons Attribution 4.0 International (CC BY 4.0)</a:t>
            </a:r>
          </a:p>
        </p:txBody>
      </p:sp>
    </p:spTree>
    <p:extLst>
      <p:ext uri="{BB962C8B-B14F-4D97-AF65-F5344CB8AC3E}">
        <p14:creationId xmlns:p14="http://schemas.microsoft.com/office/powerpoint/2010/main" val="189007683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13"/>
        <p:cNvGrpSpPr/>
        <p:nvPr/>
      </p:nvGrpSpPr>
      <p:grpSpPr>
        <a:xfrm>
          <a:off x="0" y="0"/>
          <a:ext cx="0" cy="0"/>
          <a:chOff x="0" y="0"/>
          <a:chExt cx="0" cy="0"/>
        </a:xfrm>
      </p:grpSpPr>
      <p:pic>
        <p:nvPicPr>
          <p:cNvPr id="14" name="Google Shape;14;p35" descr="A close-up of green and white&#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5" name="Google Shape;15;p35"/>
          <p:cNvSpPr txBox="1">
            <a:spLocks noGrp="1"/>
          </p:cNvSpPr>
          <p:nvPr>
            <p:ph type="body" idx="1"/>
          </p:nvPr>
        </p:nvSpPr>
        <p:spPr>
          <a:xfrm>
            <a:off x="1473866" y="1865236"/>
            <a:ext cx="18476688" cy="59436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0"/>
              </a:spcBef>
              <a:spcAft>
                <a:spcPts val="0"/>
              </a:spcAft>
              <a:buClr>
                <a:schemeClr val="lt1"/>
              </a:buClr>
              <a:buSzPts val="9000"/>
              <a:buFont typeface="NVIDIA Sans"/>
              <a:buNone/>
              <a:defRPr sz="9000" b="1"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 name="Google Shape;16;p35"/>
          <p:cNvSpPr/>
          <p:nvPr/>
        </p:nvSpPr>
        <p:spPr>
          <a:xfrm>
            <a:off x="-1" y="0"/>
            <a:ext cx="566928" cy="74980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115685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
        <p:nvSpPr>
          <p:cNvPr id="3" name="Slide Number Placeholder 3">
            <a:extLst>
              <a:ext uri="{FF2B5EF4-FFF2-40B4-BE49-F238E27FC236}">
                <a16:creationId xmlns:a16="http://schemas.microsoft.com/office/drawing/2014/main" id="{62D35CCE-691B-B7BB-20A2-6CCF6593C860}"/>
              </a:ext>
            </a:extLst>
          </p:cNvPr>
          <p:cNvSpPr txBox="1">
            <a:spLocks/>
          </p:cNvSpPr>
          <p:nvPr userDrawn="1"/>
        </p:nvSpPr>
        <p:spPr>
          <a:xfrm>
            <a:off x="25805098"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5C3B6D4-0ADD-464C-BD2D-257BE3E2D8D3}" type="slidenum">
              <a:rPr lang="en-US" smtClean="0">
                <a:latin typeface="+mn-lt"/>
              </a:rPr>
              <a:pPr/>
              <a:t>‹#›</a:t>
            </a:fld>
            <a:endParaRPr lang="en-US">
              <a:latin typeface="+mn-lt"/>
            </a:endParaRPr>
          </a:p>
        </p:txBody>
      </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5" r:id="rId34"/>
    <p:sldLayoutId id="2147483676" r:id="rId35"/>
    <p:sldLayoutId id="2147483684" r:id="rId36"/>
    <p:sldLayoutId id="2147483726" r:id="rId37"/>
    <p:sldLayoutId id="2147483727" r:id="rId38"/>
    <p:sldLayoutId id="2147483728" r:id="rId39"/>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linkedin.com/in/ayushx" TargetMode="External"/><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ayushbits.github.io" TargetMode="External"/><Relationship Id="rId4" Type="http://schemas.openxmlformats.org/officeDocument/2006/relationships/hyperlink" Target="https://github.com/ayushbits/llm-developmen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4.pn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inyurl.com/nvgtc2026" TargetMode="Externa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7.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chart" Target="../charts/chart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NVIDIA/nccl-tests/tree/maste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tinyurl.com/casml-nvidia" TargetMode="Externa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lcommons/inference_results_v5.0" TargetMode="External"/><Relationship Id="rId2" Type="http://schemas.openxmlformats.org/officeDocument/2006/relationships/hyperlink" Target="https://mlcommons.org/benchmarks/inference-datacenter/"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lcommons.org/benchmarks/inference-datacenter/"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hyperlink" Target="https://resources.nvidia.com/en-us-gpu-resources/h100-datasheet-24306"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691538" y="5209309"/>
            <a:ext cx="24339571" cy="1742210"/>
          </a:xfrm>
        </p:spPr>
        <p:txBody>
          <a:bodyPr/>
          <a:lstStyle/>
          <a:p>
            <a:r>
              <a:rPr lang="en-US" b="1" i="0" dirty="0">
                <a:solidFill>
                  <a:srgbClr val="242424"/>
                </a:solidFill>
                <a:effectLst/>
                <a:latin typeface="NVIDIA Sans Medium" panose="020B0603020203020204" pitchFamily="34" charset="0"/>
                <a:cs typeface="NVIDIA Sans Medium" panose="020B0603020203020204" pitchFamily="34" charset="0"/>
              </a:rPr>
              <a:t>Grounds-up LLM Development</a:t>
            </a:r>
            <a:endParaRPr lang="en-US" dirty="0">
              <a:latin typeface="NVIDIA Sans Medium" panose="020B0603020203020204" pitchFamily="34" charset="0"/>
              <a:cs typeface="NVIDIA Sans Medium" panose="020B0603020203020204" pitchFamily="34" charset="0"/>
            </a:endParaRPr>
          </a:p>
        </p:txBody>
      </p:sp>
      <p:sp>
        <p:nvSpPr>
          <p:cNvPr id="3" name="Subtitle 2">
            <a:extLst>
              <a:ext uri="{FF2B5EF4-FFF2-40B4-BE49-F238E27FC236}">
                <a16:creationId xmlns:a16="http://schemas.microsoft.com/office/drawing/2014/main" id="{64F0F5B6-4772-DB9F-359B-D7EBF4F7CA22}"/>
              </a:ext>
            </a:extLst>
          </p:cNvPr>
          <p:cNvSpPr>
            <a:spLocks noGrp="1"/>
          </p:cNvSpPr>
          <p:nvPr>
            <p:ph type="subTitle" idx="1"/>
          </p:nvPr>
        </p:nvSpPr>
        <p:spPr>
          <a:xfrm>
            <a:off x="1691537" y="7536873"/>
            <a:ext cx="18480681" cy="4073236"/>
          </a:xfrm>
        </p:spPr>
        <p:txBody>
          <a:bodyPr>
            <a:noAutofit/>
          </a:bodyPr>
          <a:lstStyle/>
          <a:p>
            <a:r>
              <a:rPr lang="en-IN" sz="4800" dirty="0">
                <a:latin typeface="+mn-lt"/>
              </a:rPr>
              <a:t>Ayush Maheshwari, Manish Modani</a:t>
            </a:r>
            <a:br>
              <a:rPr lang="en-IN" sz="4800" dirty="0">
                <a:latin typeface="+mn-lt"/>
              </a:rPr>
            </a:br>
            <a:r>
              <a:rPr lang="en-IN" sz="4800" dirty="0">
                <a:latin typeface="+mn-lt"/>
              </a:rPr>
              <a:t>Sr. Solutions Architect, Principal Solutions Architect</a:t>
            </a:r>
            <a:br>
              <a:rPr lang="en-IN" sz="4800" dirty="0">
                <a:latin typeface="+mn-lt"/>
              </a:rPr>
            </a:br>
            <a:br>
              <a:rPr lang="en-IN" sz="4800" dirty="0">
                <a:latin typeface="+mn-lt"/>
                <a:hlinkClick r:id="rId3"/>
              </a:rPr>
            </a:br>
            <a:r>
              <a:rPr lang="en-IN" sz="4800" dirty="0">
                <a:latin typeface="+mn-lt"/>
                <a:hlinkClick r:id="rId4"/>
              </a:rPr>
              <a:t>https://github.com/ayushbits/llm-development</a:t>
            </a:r>
            <a:br>
              <a:rPr lang="en-IN" sz="4800" dirty="0">
                <a:latin typeface="+mn-lt"/>
              </a:rPr>
            </a:br>
            <a:br>
              <a:rPr lang="en-IN" sz="4800" dirty="0">
                <a:latin typeface="+mn-lt"/>
              </a:rPr>
            </a:br>
            <a:r>
              <a:rPr lang="en-IN" sz="4800" dirty="0">
                <a:latin typeface="+mn-lt"/>
                <a:hlinkClick r:id="rId5"/>
              </a:rPr>
              <a:t>ayushbits.github.io</a:t>
            </a:r>
            <a:endParaRPr lang="en-IN" sz="4800" dirty="0">
              <a:latin typeface="+mn-lt"/>
            </a:endParaRPr>
          </a:p>
        </p:txBody>
      </p:sp>
      <p:pic>
        <p:nvPicPr>
          <p:cNvPr id="5" name="Picture 4" descr="A qr code with a blue circle and a white circle&#10;&#10;AI-generated content may be incorrect.">
            <a:extLst>
              <a:ext uri="{FF2B5EF4-FFF2-40B4-BE49-F238E27FC236}">
                <a16:creationId xmlns:a16="http://schemas.microsoft.com/office/drawing/2014/main" id="{AFFB8561-93D2-5C1C-1024-D29451B28B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44940" y="15293686"/>
            <a:ext cx="4830041" cy="4830041"/>
          </a:xfrm>
          <a:prstGeom prst="rect">
            <a:avLst/>
          </a:prstGeom>
        </p:spPr>
      </p:pic>
      <p:pic>
        <p:nvPicPr>
          <p:cNvPr id="7" name="Picture 6" descr="A qr code with a cat&#10;&#10;AI-generated content may be incorrect.">
            <a:extLst>
              <a:ext uri="{FF2B5EF4-FFF2-40B4-BE49-F238E27FC236}">
                <a16:creationId xmlns:a16="http://schemas.microsoft.com/office/drawing/2014/main" id="{070A47F4-678F-9CFE-75E9-090244088C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1537" y="15293685"/>
            <a:ext cx="4830041" cy="4830041"/>
          </a:xfrm>
          <a:prstGeom prst="rect">
            <a:avLst/>
          </a:prstGeom>
        </p:spPr>
      </p:pic>
    </p:spTree>
    <p:extLst>
      <p:ext uri="{BB962C8B-B14F-4D97-AF65-F5344CB8AC3E}">
        <p14:creationId xmlns:p14="http://schemas.microsoft.com/office/powerpoint/2010/main" val="2798963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Why should you care?</a:t>
            </a:r>
          </a:p>
        </p:txBody>
      </p:sp>
      <p:sp>
        <p:nvSpPr>
          <p:cNvPr id="43" name="Subtitle 9">
            <a:extLst>
              <a:ext uri="{FF2B5EF4-FFF2-40B4-BE49-F238E27FC236}">
                <a16:creationId xmlns:a16="http://schemas.microsoft.com/office/drawing/2014/main" id="{E2F6D56B-A71E-4E27-986F-820BE0840277}"/>
              </a:ext>
            </a:extLst>
          </p:cNvPr>
          <p:cNvSpPr txBox="1">
            <a:spLocks/>
          </p:cNvSpPr>
          <p:nvPr/>
        </p:nvSpPr>
        <p:spPr>
          <a:xfrm>
            <a:off x="1354219" y="5794010"/>
            <a:ext cx="19970896" cy="1203679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Wingdings" panose="05000000000000000000" pitchFamily="2" charset="2"/>
              <a:buChar char="§"/>
              <a:defRPr sz="4000" kern="1200">
                <a:solidFill>
                  <a:schemeClr val="bg1"/>
                </a:solidFill>
                <a:latin typeface="Trebuchet MS" panose="020B0603020202020204" pitchFamily="34" charset="0"/>
                <a:ea typeface="+mn-ea"/>
                <a:cs typeface="+mn-cs"/>
              </a:defRPr>
            </a:lvl1pPr>
            <a:lvl2pPr marL="1371600" indent="-457200" algn="l" defTabSz="2743200" rtl="0" eaLnBrk="1" latinLnBrk="0" hangingPunct="1">
              <a:lnSpc>
                <a:spcPct val="90000"/>
              </a:lnSpc>
              <a:spcBef>
                <a:spcPts val="1500"/>
              </a:spcBef>
              <a:buClr>
                <a:schemeClr val="tx2"/>
              </a:buClr>
              <a:buFont typeface="Wingdings" panose="05000000000000000000" pitchFamily="2" charset="2"/>
              <a:buChar char="§"/>
              <a:defRPr sz="3600" kern="1200">
                <a:solidFill>
                  <a:schemeClr val="bg1"/>
                </a:solidFill>
                <a:latin typeface="Trebuchet MS" panose="020B0603020202020204" pitchFamily="34" charset="0"/>
                <a:ea typeface="+mn-ea"/>
                <a:cs typeface="+mn-cs"/>
              </a:defRPr>
            </a:lvl2pPr>
            <a:lvl3pPr marL="2286000" indent="-457200" algn="l" defTabSz="2743200" rtl="0" eaLnBrk="1" latinLnBrk="0" hangingPunct="1">
              <a:lnSpc>
                <a:spcPct val="90000"/>
              </a:lnSpc>
              <a:spcBef>
                <a:spcPts val="1500"/>
              </a:spcBef>
              <a:buClr>
                <a:schemeClr val="tx2"/>
              </a:buClr>
              <a:buFont typeface="Wingdings" panose="05000000000000000000" pitchFamily="2" charset="2"/>
              <a:buChar char="§"/>
              <a:defRPr sz="3200" kern="1200">
                <a:solidFill>
                  <a:schemeClr val="bg1"/>
                </a:solidFill>
                <a:latin typeface="Trebuchet MS" panose="020B0603020202020204" pitchFamily="34" charset="0"/>
                <a:ea typeface="+mn-ea"/>
                <a:cs typeface="+mn-cs"/>
              </a:defRPr>
            </a:lvl3pPr>
            <a:lvl4pPr marL="3200400" indent="-457200" algn="l" defTabSz="2743200" rtl="0" eaLnBrk="1" latinLnBrk="0" hangingPunct="1">
              <a:lnSpc>
                <a:spcPct val="90000"/>
              </a:lnSpc>
              <a:spcBef>
                <a:spcPts val="1500"/>
              </a:spcBef>
              <a:buClr>
                <a:schemeClr val="tx2"/>
              </a:buClr>
              <a:buFont typeface="Wingdings" panose="05000000000000000000" pitchFamily="2" charset="2"/>
              <a:buChar char="§"/>
              <a:defRPr sz="2800" kern="1200">
                <a:solidFill>
                  <a:schemeClr val="bg1"/>
                </a:solidFill>
                <a:latin typeface="Trebuchet MS" panose="020B0603020202020204" pitchFamily="34" charset="0"/>
                <a:ea typeface="+mn-ea"/>
                <a:cs typeface="+mn-cs"/>
              </a:defRPr>
            </a:lvl4pPr>
            <a:lvl5pPr marL="4054475" indent="-396875" algn="l" defTabSz="2743200" rtl="0" eaLnBrk="1" latinLnBrk="0" hangingPunct="1">
              <a:lnSpc>
                <a:spcPct val="90000"/>
              </a:lnSpc>
              <a:spcBef>
                <a:spcPts val="1500"/>
              </a:spcBef>
              <a:buClr>
                <a:schemeClr val="tx2"/>
              </a:buClr>
              <a:buFont typeface="Wingdings" panose="05000000000000000000" pitchFamily="2" charset="2"/>
              <a:buChar char="§"/>
              <a:defRPr sz="2400" kern="1200">
                <a:solidFill>
                  <a:schemeClr val="bg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nSpc>
                <a:spcPct val="100000"/>
              </a:lnSpc>
            </a:pPr>
            <a:r>
              <a:rPr lang="en-US" sz="5400" dirty="0">
                <a:latin typeface="+mn-lt"/>
              </a:rPr>
              <a:t>Understand the </a:t>
            </a:r>
            <a:r>
              <a:rPr lang="en-US" sz="5400" b="1" dirty="0">
                <a:solidFill>
                  <a:srgbClr val="7DBD0D"/>
                </a:solidFill>
                <a:latin typeface="+mn-lt"/>
              </a:rPr>
              <a:t>hardware and its performance </a:t>
            </a:r>
            <a:r>
              <a:rPr lang="en-US" sz="5400" dirty="0">
                <a:latin typeface="+mn-lt"/>
              </a:rPr>
              <a:t>on multiple GPUs.</a:t>
            </a:r>
            <a:br>
              <a:rPr lang="en-US" sz="5400" dirty="0">
                <a:latin typeface="+mn-lt"/>
              </a:rPr>
            </a:br>
            <a:endParaRPr lang="en-US" sz="5400" dirty="0">
              <a:latin typeface="+mn-lt"/>
            </a:endParaRPr>
          </a:p>
          <a:p>
            <a:pPr>
              <a:lnSpc>
                <a:spcPct val="100000"/>
              </a:lnSpc>
            </a:pPr>
            <a:r>
              <a:rPr lang="en-US" sz="5400" dirty="0">
                <a:latin typeface="+mn-lt"/>
              </a:rPr>
              <a:t>Ensure that your </a:t>
            </a:r>
            <a:r>
              <a:rPr lang="en-US" sz="5400" b="1" dirty="0">
                <a:solidFill>
                  <a:srgbClr val="7DBD0D"/>
                </a:solidFill>
                <a:latin typeface="+mn-lt"/>
              </a:rPr>
              <a:t>training performance aligns </a:t>
            </a:r>
            <a:r>
              <a:rPr lang="en-US" sz="5400" dirty="0">
                <a:latin typeface="+mn-lt"/>
              </a:rPr>
              <a:t>with the h/w benchmarks</a:t>
            </a:r>
            <a:br>
              <a:rPr lang="en-US" sz="5400" dirty="0">
                <a:latin typeface="+mn-lt"/>
              </a:rPr>
            </a:br>
            <a:endParaRPr lang="en-US" sz="5400" dirty="0">
              <a:latin typeface="+mn-lt"/>
            </a:endParaRPr>
          </a:p>
          <a:p>
            <a:pPr>
              <a:lnSpc>
                <a:spcPct val="100000"/>
              </a:lnSpc>
            </a:pPr>
            <a:r>
              <a:rPr lang="en-US" sz="5400" dirty="0">
                <a:latin typeface="+mn-lt"/>
              </a:rPr>
              <a:t>Evaluate the cluster to ensure platform fits </a:t>
            </a:r>
            <a:r>
              <a:rPr lang="en-US" sz="5400" b="1" dirty="0">
                <a:solidFill>
                  <a:srgbClr val="7DBD0D"/>
                </a:solidFill>
                <a:latin typeface="+mn-lt"/>
              </a:rPr>
              <a:t>within your needs</a:t>
            </a:r>
            <a:r>
              <a:rPr lang="en-US" sz="5400" dirty="0">
                <a:latin typeface="+mn-lt"/>
              </a:rPr>
              <a:t>.</a:t>
            </a:r>
            <a:br>
              <a:rPr lang="en-US" sz="5400" dirty="0">
                <a:latin typeface="+mn-lt"/>
              </a:rPr>
            </a:br>
            <a:endParaRPr lang="en-US" sz="5400" dirty="0">
              <a:latin typeface="+mn-lt"/>
            </a:endParaRPr>
          </a:p>
          <a:p>
            <a:pPr>
              <a:lnSpc>
                <a:spcPct val="100000"/>
              </a:lnSpc>
            </a:pPr>
            <a:r>
              <a:rPr lang="en-US" sz="5400" dirty="0">
                <a:latin typeface="+mn-lt"/>
              </a:rPr>
              <a:t>Take advantage of </a:t>
            </a:r>
            <a:r>
              <a:rPr lang="en-US" sz="5400" b="1" dirty="0">
                <a:solidFill>
                  <a:schemeClr val="tx2"/>
                </a:solidFill>
                <a:latin typeface="+mn-lt"/>
              </a:rPr>
              <a:t>new techniques</a:t>
            </a:r>
            <a:r>
              <a:rPr lang="en-US" sz="5400" dirty="0">
                <a:latin typeface="+mn-lt"/>
              </a:rPr>
              <a:t> for multi-GPU computing.</a:t>
            </a:r>
          </a:p>
        </p:txBody>
      </p:sp>
      <p:sp>
        <p:nvSpPr>
          <p:cNvPr id="2" name="Oval 1">
            <a:extLst>
              <a:ext uri="{FF2B5EF4-FFF2-40B4-BE49-F238E27FC236}">
                <a16:creationId xmlns:a16="http://schemas.microsoft.com/office/drawing/2014/main" id="{167E3F5F-9D20-9870-81A0-FD59A6F61364}"/>
              </a:ext>
            </a:extLst>
          </p:cNvPr>
          <p:cNvSpPr/>
          <p:nvPr/>
        </p:nvSpPr>
        <p:spPr>
          <a:xfrm>
            <a:off x="23872373" y="9046024"/>
            <a:ext cx="5159829" cy="5127171"/>
          </a:xfrm>
          <a:prstGeom prst="ellipse">
            <a:avLst/>
          </a:prstGeom>
          <a:noFill/>
          <a:ln w="76200">
            <a:solidFill>
              <a:srgbClr val="7DBD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N" sz="4000" dirty="0" err="1">
              <a:solidFill>
                <a:schemeClr val="tx1"/>
              </a:solidFill>
              <a:latin typeface="Trebuchet MS" panose="020B0603020202020204" pitchFamily="34" charset="0"/>
            </a:endParaRPr>
          </a:p>
        </p:txBody>
      </p:sp>
      <p:sp>
        <p:nvSpPr>
          <p:cNvPr id="3" name="Oval 2">
            <a:extLst>
              <a:ext uri="{FF2B5EF4-FFF2-40B4-BE49-F238E27FC236}">
                <a16:creationId xmlns:a16="http://schemas.microsoft.com/office/drawing/2014/main" id="{CF554F9E-B726-EC21-4963-2B3039EAB3E3}"/>
              </a:ext>
            </a:extLst>
          </p:cNvPr>
          <p:cNvSpPr/>
          <p:nvPr/>
        </p:nvSpPr>
        <p:spPr>
          <a:xfrm>
            <a:off x="29702725" y="9046023"/>
            <a:ext cx="5159829" cy="512717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N" sz="4000" dirty="0" err="1">
              <a:solidFill>
                <a:schemeClr val="tx1"/>
              </a:solidFill>
              <a:latin typeface="Trebuchet MS" panose="020B0603020202020204" pitchFamily="34" charset="0"/>
            </a:endParaRPr>
          </a:p>
        </p:txBody>
      </p:sp>
      <p:sp>
        <p:nvSpPr>
          <p:cNvPr id="5" name="TextBox 4">
            <a:extLst>
              <a:ext uri="{FF2B5EF4-FFF2-40B4-BE49-F238E27FC236}">
                <a16:creationId xmlns:a16="http://schemas.microsoft.com/office/drawing/2014/main" id="{BCF95F3B-C2D1-F8CA-7C41-D465B55B87F1}"/>
              </a:ext>
            </a:extLst>
          </p:cNvPr>
          <p:cNvSpPr txBox="1"/>
          <p:nvPr/>
        </p:nvSpPr>
        <p:spPr>
          <a:xfrm>
            <a:off x="24743325" y="11255665"/>
            <a:ext cx="3417923" cy="1323439"/>
          </a:xfrm>
          <a:prstGeom prst="rect">
            <a:avLst/>
          </a:prstGeom>
          <a:noFill/>
        </p:spPr>
        <p:txBody>
          <a:bodyPr wrap="none" rtlCol="0">
            <a:spAutoFit/>
          </a:bodyPr>
          <a:lstStyle/>
          <a:p>
            <a:pPr algn="ctr"/>
            <a:r>
              <a:rPr lang="en-IN" sz="4000" b="1" dirty="0">
                <a:solidFill>
                  <a:schemeClr val="bg1"/>
                </a:solidFill>
                <a:latin typeface="NVIDIA Sans" panose="020B0503020203020204" pitchFamily="34" charset="0"/>
                <a:cs typeface="NVIDIA Sans" panose="020B0503020203020204" pitchFamily="34" charset="0"/>
              </a:rPr>
              <a:t>Computation</a:t>
            </a:r>
            <a:br>
              <a:rPr lang="en-IN" sz="4000" b="1" dirty="0">
                <a:solidFill>
                  <a:schemeClr val="bg1"/>
                </a:solidFill>
                <a:latin typeface="NVIDIA Sans" panose="020B0503020203020204" pitchFamily="34" charset="0"/>
                <a:cs typeface="NVIDIA Sans" panose="020B0503020203020204" pitchFamily="34" charset="0"/>
              </a:rPr>
            </a:br>
            <a:r>
              <a:rPr lang="en-IN" sz="4000" b="1" i="1" dirty="0" err="1">
                <a:solidFill>
                  <a:schemeClr val="bg1"/>
                </a:solidFill>
                <a:latin typeface="NVIDIA Sans" panose="020B0503020203020204" pitchFamily="34" charset="0"/>
                <a:cs typeface="NVIDIA Sans" panose="020B0503020203020204" pitchFamily="34" charset="0"/>
              </a:rPr>
              <a:t>TFlops</a:t>
            </a:r>
            <a:endParaRPr lang="en-IN" sz="4000" b="1" i="1" dirty="0">
              <a:solidFill>
                <a:schemeClr val="bg1"/>
              </a:solidFill>
              <a:latin typeface="NVIDIA Sans" panose="020B0503020203020204" pitchFamily="34" charset="0"/>
              <a:cs typeface="NVIDIA Sans" panose="020B0503020203020204" pitchFamily="34" charset="0"/>
            </a:endParaRPr>
          </a:p>
        </p:txBody>
      </p:sp>
      <p:sp>
        <p:nvSpPr>
          <p:cNvPr id="6" name="TextBox 5">
            <a:extLst>
              <a:ext uri="{FF2B5EF4-FFF2-40B4-BE49-F238E27FC236}">
                <a16:creationId xmlns:a16="http://schemas.microsoft.com/office/drawing/2014/main" id="{E5D6A12A-DC86-8267-C57D-31148389CCF7}"/>
              </a:ext>
            </a:extLst>
          </p:cNvPr>
          <p:cNvSpPr txBox="1"/>
          <p:nvPr/>
        </p:nvSpPr>
        <p:spPr>
          <a:xfrm>
            <a:off x="30250674" y="11255665"/>
            <a:ext cx="4063933" cy="1323439"/>
          </a:xfrm>
          <a:prstGeom prst="rect">
            <a:avLst/>
          </a:prstGeom>
          <a:noFill/>
        </p:spPr>
        <p:txBody>
          <a:bodyPr wrap="none" rtlCol="0">
            <a:spAutoFit/>
          </a:bodyPr>
          <a:lstStyle/>
          <a:p>
            <a:pPr algn="ctr"/>
            <a:r>
              <a:rPr lang="en-IN" sz="4000" b="1" dirty="0">
                <a:solidFill>
                  <a:schemeClr val="bg1"/>
                </a:solidFill>
                <a:latin typeface="NVIDIA Sans" panose="020B0503020203020204" pitchFamily="34" charset="0"/>
                <a:cs typeface="NVIDIA Sans" panose="020B0503020203020204" pitchFamily="34" charset="0"/>
              </a:rPr>
              <a:t>Communication</a:t>
            </a:r>
            <a:br>
              <a:rPr lang="en-IN" sz="4000" dirty="0">
                <a:solidFill>
                  <a:schemeClr val="bg1"/>
                </a:solidFill>
                <a:latin typeface="NVIDIA Sans" panose="020B0503020203020204" pitchFamily="34" charset="0"/>
                <a:cs typeface="NVIDIA Sans" panose="020B0503020203020204" pitchFamily="34" charset="0"/>
              </a:rPr>
            </a:br>
            <a:r>
              <a:rPr lang="en-IN" sz="4000" b="1" i="1" dirty="0">
                <a:solidFill>
                  <a:schemeClr val="bg1"/>
                </a:solidFill>
                <a:latin typeface="NVIDIA Sans" panose="020B0503020203020204" pitchFamily="34" charset="0"/>
                <a:cs typeface="NVIDIA Sans" panose="020B0503020203020204" pitchFamily="34" charset="0"/>
              </a:rPr>
              <a:t>GB/s</a:t>
            </a:r>
          </a:p>
        </p:txBody>
      </p:sp>
      <p:sp>
        <p:nvSpPr>
          <p:cNvPr id="7" name="Rectangle: Rounded Corners 6">
            <a:extLst>
              <a:ext uri="{FF2B5EF4-FFF2-40B4-BE49-F238E27FC236}">
                <a16:creationId xmlns:a16="http://schemas.microsoft.com/office/drawing/2014/main" id="{E8F5A072-F1FC-7968-EE3C-25683C88085E}"/>
              </a:ext>
            </a:extLst>
          </p:cNvPr>
          <p:cNvSpPr/>
          <p:nvPr/>
        </p:nvSpPr>
        <p:spPr>
          <a:xfrm>
            <a:off x="22762030" y="6368135"/>
            <a:ext cx="13193486" cy="8556172"/>
          </a:xfrm>
          <a:prstGeom prst="roundRect">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N" sz="4000" dirty="0" err="1">
              <a:solidFill>
                <a:schemeClr val="tx1"/>
              </a:solidFill>
              <a:latin typeface="Trebuchet MS" panose="020B0603020202020204" pitchFamily="34" charset="0"/>
            </a:endParaRPr>
          </a:p>
        </p:txBody>
      </p:sp>
      <p:sp>
        <p:nvSpPr>
          <p:cNvPr id="8" name="TextBox 7">
            <a:extLst>
              <a:ext uri="{FF2B5EF4-FFF2-40B4-BE49-F238E27FC236}">
                <a16:creationId xmlns:a16="http://schemas.microsoft.com/office/drawing/2014/main" id="{FD6552E0-E459-C9AA-629D-72A5C8D31A2F}"/>
              </a:ext>
            </a:extLst>
          </p:cNvPr>
          <p:cNvSpPr txBox="1"/>
          <p:nvPr/>
        </p:nvSpPr>
        <p:spPr>
          <a:xfrm>
            <a:off x="24094137" y="7447232"/>
            <a:ext cx="10677283" cy="1323439"/>
          </a:xfrm>
          <a:prstGeom prst="rect">
            <a:avLst/>
          </a:prstGeom>
          <a:noFill/>
        </p:spPr>
        <p:txBody>
          <a:bodyPr wrap="none" rtlCol="0">
            <a:spAutoFit/>
          </a:bodyPr>
          <a:lstStyle/>
          <a:p>
            <a:pPr algn="ctr"/>
            <a:r>
              <a:rPr lang="en-IN" sz="4000" b="1" dirty="0">
                <a:solidFill>
                  <a:schemeClr val="bg1"/>
                </a:solidFill>
                <a:latin typeface="NVIDIA Sans" panose="020B0503020203020204" pitchFamily="34" charset="0"/>
                <a:cs typeface="NVIDIA Sans" panose="020B0503020203020204" pitchFamily="34" charset="0"/>
              </a:rPr>
              <a:t>Effective Performance (Training/Inference)</a:t>
            </a:r>
            <a:br>
              <a:rPr lang="en-IN" sz="4000" b="1" dirty="0">
                <a:solidFill>
                  <a:schemeClr val="bg1"/>
                </a:solidFill>
                <a:latin typeface="NVIDIA Sans" panose="020B0503020203020204" pitchFamily="34" charset="0"/>
                <a:cs typeface="NVIDIA Sans" panose="020B0503020203020204" pitchFamily="34" charset="0"/>
              </a:rPr>
            </a:br>
            <a:r>
              <a:rPr lang="en-IN" sz="4000" b="1" i="1" dirty="0" err="1">
                <a:solidFill>
                  <a:schemeClr val="bg1"/>
                </a:solidFill>
                <a:latin typeface="NVIDIA Sans" panose="020B0503020203020204" pitchFamily="34" charset="0"/>
                <a:cs typeface="NVIDIA Sans" panose="020B0503020203020204" pitchFamily="34" charset="0"/>
              </a:rPr>
              <a:t>Througput</a:t>
            </a:r>
            <a:r>
              <a:rPr lang="en-IN" sz="4000" b="1" i="1" dirty="0">
                <a:solidFill>
                  <a:schemeClr val="bg1"/>
                </a:solidFill>
                <a:latin typeface="NVIDIA Sans" panose="020B0503020203020204" pitchFamily="34" charset="0"/>
                <a:cs typeface="NVIDIA Sans" panose="020B0503020203020204" pitchFamily="34" charset="0"/>
              </a:rPr>
              <a:t>/Latency</a:t>
            </a:r>
          </a:p>
        </p:txBody>
      </p:sp>
    </p:spTree>
    <p:extLst>
      <p:ext uri="{BB962C8B-B14F-4D97-AF65-F5344CB8AC3E}">
        <p14:creationId xmlns:p14="http://schemas.microsoft.com/office/powerpoint/2010/main" val="3791054598"/>
      </p:ext>
    </p:extLst>
  </p:cSld>
  <p:clrMapOvr>
    <a:masterClrMapping/>
  </p:clrMapOvr>
  <mc:AlternateContent xmlns:mc="http://schemas.openxmlformats.org/markup-compatibility/2006" xmlns:p14="http://schemas.microsoft.com/office/powerpoint/2010/main">
    <mc:Choice Requires="p14">
      <p:transition p14:dur="10" advTm="52465"/>
    </mc:Choice>
    <mc:Fallback xmlns="">
      <p:transition advTm="5246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776CA-EF5D-3FB7-0AAF-CBA91FB728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13451C-E317-FEEB-B23C-1B7DF543D1E2}"/>
              </a:ext>
            </a:extLst>
          </p:cNvPr>
          <p:cNvSpPr>
            <a:spLocks noGrp="1"/>
          </p:cNvSpPr>
          <p:nvPr>
            <p:ph type="title"/>
          </p:nvPr>
        </p:nvSpPr>
        <p:spPr/>
        <p:txBody>
          <a:bodyPr/>
          <a:lstStyle/>
          <a:p>
            <a:r>
              <a:rPr lang="en-IN" dirty="0"/>
              <a:t>1 floating point operation</a:t>
            </a:r>
          </a:p>
        </p:txBody>
      </p:sp>
      <p:sp>
        <p:nvSpPr>
          <p:cNvPr id="3" name="Text Placeholder 2">
            <a:extLst>
              <a:ext uri="{FF2B5EF4-FFF2-40B4-BE49-F238E27FC236}">
                <a16:creationId xmlns:a16="http://schemas.microsoft.com/office/drawing/2014/main" id="{6B44D195-2808-6BFD-8445-FFFEE614DB68}"/>
              </a:ext>
            </a:extLst>
          </p:cNvPr>
          <p:cNvSpPr>
            <a:spLocks noGrp="1"/>
          </p:cNvSpPr>
          <p:nvPr>
            <p:ph type="body" sz="quarter" idx="10"/>
          </p:nvPr>
        </p:nvSpPr>
        <p:spPr/>
        <p:txBody>
          <a:bodyPr/>
          <a:lstStyle/>
          <a:p>
            <a:endParaRPr lang="en-IN"/>
          </a:p>
        </p:txBody>
      </p:sp>
      <p:pic>
        <p:nvPicPr>
          <p:cNvPr id="7" name="Picture 6">
            <a:extLst>
              <a:ext uri="{FF2B5EF4-FFF2-40B4-BE49-F238E27FC236}">
                <a16:creationId xmlns:a16="http://schemas.microsoft.com/office/drawing/2014/main" id="{EE25C72A-D47D-9C62-B8A9-F1EE7AE68965}"/>
              </a:ext>
            </a:extLst>
          </p:cNvPr>
          <p:cNvPicPr>
            <a:picLocks noChangeAspect="1"/>
          </p:cNvPicPr>
          <p:nvPr/>
        </p:nvPicPr>
        <p:blipFill>
          <a:blip r:embed="rId2"/>
          <a:stretch>
            <a:fillRect/>
          </a:stretch>
        </p:blipFill>
        <p:spPr>
          <a:xfrm>
            <a:off x="5761788" y="7133212"/>
            <a:ext cx="7749306" cy="6307576"/>
          </a:xfrm>
          <a:prstGeom prst="rect">
            <a:avLst/>
          </a:prstGeom>
        </p:spPr>
      </p:pic>
      <p:pic>
        <p:nvPicPr>
          <p:cNvPr id="9" name="Picture 8">
            <a:extLst>
              <a:ext uri="{FF2B5EF4-FFF2-40B4-BE49-F238E27FC236}">
                <a16:creationId xmlns:a16="http://schemas.microsoft.com/office/drawing/2014/main" id="{67CC4530-09A3-BED8-F3AB-A3B807A11E94}"/>
              </a:ext>
            </a:extLst>
          </p:cNvPr>
          <p:cNvPicPr>
            <a:picLocks noChangeAspect="1"/>
          </p:cNvPicPr>
          <p:nvPr/>
        </p:nvPicPr>
        <p:blipFill>
          <a:blip r:embed="rId3"/>
          <a:stretch>
            <a:fillRect/>
          </a:stretch>
        </p:blipFill>
        <p:spPr>
          <a:xfrm>
            <a:off x="21397848" y="7400841"/>
            <a:ext cx="9907018" cy="5598668"/>
          </a:xfrm>
          <a:prstGeom prst="rect">
            <a:avLst/>
          </a:prstGeom>
        </p:spPr>
      </p:pic>
      <p:sp>
        <p:nvSpPr>
          <p:cNvPr id="10" name="TextBox 9">
            <a:extLst>
              <a:ext uri="{FF2B5EF4-FFF2-40B4-BE49-F238E27FC236}">
                <a16:creationId xmlns:a16="http://schemas.microsoft.com/office/drawing/2014/main" id="{ED4FD67D-4BA8-3409-B7E2-4EF1EE7F460B}"/>
              </a:ext>
            </a:extLst>
          </p:cNvPr>
          <p:cNvSpPr txBox="1"/>
          <p:nvPr/>
        </p:nvSpPr>
        <p:spPr>
          <a:xfrm>
            <a:off x="7304048" y="14139746"/>
            <a:ext cx="5443764" cy="1015663"/>
          </a:xfrm>
          <a:prstGeom prst="rect">
            <a:avLst/>
          </a:prstGeom>
          <a:noFill/>
        </p:spPr>
        <p:txBody>
          <a:bodyPr wrap="square" rtlCol="0">
            <a:spAutoFit/>
          </a:bodyPr>
          <a:lstStyle/>
          <a:p>
            <a:pPr algn="ctr"/>
            <a:r>
              <a:rPr lang="en-IN" sz="6000" dirty="0">
                <a:solidFill>
                  <a:schemeClr val="bg1"/>
                </a:solidFill>
                <a:latin typeface="NVIDIA Sans" panose="020B0503020203020204" pitchFamily="34" charset="0"/>
                <a:cs typeface="NVIDIA Sans" panose="020B0503020203020204" pitchFamily="34" charset="0"/>
              </a:rPr>
              <a:t>Seconds ??</a:t>
            </a:r>
          </a:p>
        </p:txBody>
      </p:sp>
      <p:sp>
        <p:nvSpPr>
          <p:cNvPr id="11" name="TextBox 10">
            <a:extLst>
              <a:ext uri="{FF2B5EF4-FFF2-40B4-BE49-F238E27FC236}">
                <a16:creationId xmlns:a16="http://schemas.microsoft.com/office/drawing/2014/main" id="{4D7BDE25-DE0E-8FEB-BC2B-A1BB0B7A6934}"/>
              </a:ext>
            </a:extLst>
          </p:cNvPr>
          <p:cNvSpPr txBox="1"/>
          <p:nvPr/>
        </p:nvSpPr>
        <p:spPr>
          <a:xfrm>
            <a:off x="23629475" y="14133186"/>
            <a:ext cx="5443764" cy="1015663"/>
          </a:xfrm>
          <a:prstGeom prst="rect">
            <a:avLst/>
          </a:prstGeom>
          <a:noFill/>
        </p:spPr>
        <p:txBody>
          <a:bodyPr wrap="square" rtlCol="0">
            <a:spAutoFit/>
          </a:bodyPr>
          <a:lstStyle/>
          <a:p>
            <a:pPr algn="ctr"/>
            <a:r>
              <a:rPr lang="en-IN" sz="6000" dirty="0">
                <a:solidFill>
                  <a:schemeClr val="bg1"/>
                </a:solidFill>
                <a:latin typeface="NVIDIA Sans" panose="020B0503020203020204" pitchFamily="34" charset="0"/>
                <a:cs typeface="NVIDIA Sans" panose="020B0503020203020204" pitchFamily="34" charset="0"/>
              </a:rPr>
              <a:t>Seconds ??</a:t>
            </a:r>
          </a:p>
        </p:txBody>
      </p:sp>
    </p:spTree>
    <p:extLst>
      <p:ext uri="{BB962C8B-B14F-4D97-AF65-F5344CB8AC3E}">
        <p14:creationId xmlns:p14="http://schemas.microsoft.com/office/powerpoint/2010/main" val="530004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30153-EFCF-AA12-3A6B-2E88929FB2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F04A10-815D-C31A-0337-B99CB0A0387D}"/>
              </a:ext>
            </a:extLst>
          </p:cNvPr>
          <p:cNvSpPr>
            <a:spLocks noGrp="1"/>
          </p:cNvSpPr>
          <p:nvPr>
            <p:ph type="title"/>
          </p:nvPr>
        </p:nvSpPr>
        <p:spPr/>
        <p:txBody>
          <a:bodyPr/>
          <a:lstStyle/>
          <a:p>
            <a:r>
              <a:rPr lang="en-IN" dirty="0"/>
              <a:t>1 floating point operation</a:t>
            </a:r>
          </a:p>
        </p:txBody>
      </p:sp>
      <p:sp>
        <p:nvSpPr>
          <p:cNvPr id="3" name="Text Placeholder 2">
            <a:extLst>
              <a:ext uri="{FF2B5EF4-FFF2-40B4-BE49-F238E27FC236}">
                <a16:creationId xmlns:a16="http://schemas.microsoft.com/office/drawing/2014/main" id="{9FC23F3D-4B75-EBE1-43CF-01EC0C487CD3}"/>
              </a:ext>
            </a:extLst>
          </p:cNvPr>
          <p:cNvSpPr>
            <a:spLocks noGrp="1"/>
          </p:cNvSpPr>
          <p:nvPr>
            <p:ph type="body" sz="quarter" idx="10"/>
          </p:nvPr>
        </p:nvSpPr>
        <p:spPr/>
        <p:txBody>
          <a:bodyPr/>
          <a:lstStyle/>
          <a:p>
            <a:endParaRPr lang="en-IN"/>
          </a:p>
        </p:txBody>
      </p:sp>
      <p:pic>
        <p:nvPicPr>
          <p:cNvPr id="7" name="Picture 6">
            <a:extLst>
              <a:ext uri="{FF2B5EF4-FFF2-40B4-BE49-F238E27FC236}">
                <a16:creationId xmlns:a16="http://schemas.microsoft.com/office/drawing/2014/main" id="{7591ED1E-B72D-D846-E6BD-E8C1D8D89DEB}"/>
              </a:ext>
            </a:extLst>
          </p:cNvPr>
          <p:cNvPicPr>
            <a:picLocks noChangeAspect="1"/>
          </p:cNvPicPr>
          <p:nvPr/>
        </p:nvPicPr>
        <p:blipFill>
          <a:blip r:embed="rId2"/>
          <a:stretch>
            <a:fillRect/>
          </a:stretch>
        </p:blipFill>
        <p:spPr>
          <a:xfrm>
            <a:off x="5761788" y="7133212"/>
            <a:ext cx="7749306" cy="6307576"/>
          </a:xfrm>
          <a:prstGeom prst="rect">
            <a:avLst/>
          </a:prstGeom>
        </p:spPr>
      </p:pic>
      <p:pic>
        <p:nvPicPr>
          <p:cNvPr id="9" name="Picture 8">
            <a:extLst>
              <a:ext uri="{FF2B5EF4-FFF2-40B4-BE49-F238E27FC236}">
                <a16:creationId xmlns:a16="http://schemas.microsoft.com/office/drawing/2014/main" id="{712AED87-D6DC-1A6C-19C1-1F5BFC001B13}"/>
              </a:ext>
            </a:extLst>
          </p:cNvPr>
          <p:cNvPicPr>
            <a:picLocks noChangeAspect="1"/>
          </p:cNvPicPr>
          <p:nvPr/>
        </p:nvPicPr>
        <p:blipFill>
          <a:blip r:embed="rId3"/>
          <a:stretch>
            <a:fillRect/>
          </a:stretch>
        </p:blipFill>
        <p:spPr>
          <a:xfrm>
            <a:off x="21397848" y="7400841"/>
            <a:ext cx="9907018" cy="5598668"/>
          </a:xfrm>
          <a:prstGeom prst="rect">
            <a:avLst/>
          </a:prstGeom>
        </p:spPr>
      </p:pic>
      <p:sp>
        <p:nvSpPr>
          <p:cNvPr id="10" name="TextBox 9">
            <a:extLst>
              <a:ext uri="{FF2B5EF4-FFF2-40B4-BE49-F238E27FC236}">
                <a16:creationId xmlns:a16="http://schemas.microsoft.com/office/drawing/2014/main" id="{91730C92-E5EA-A597-53C3-076F6AEEC89D}"/>
              </a:ext>
            </a:extLst>
          </p:cNvPr>
          <p:cNvSpPr txBox="1"/>
          <p:nvPr/>
        </p:nvSpPr>
        <p:spPr>
          <a:xfrm>
            <a:off x="7304048" y="14139746"/>
            <a:ext cx="3245005" cy="1107996"/>
          </a:xfrm>
          <a:prstGeom prst="rect">
            <a:avLst/>
          </a:prstGeom>
          <a:noFill/>
        </p:spPr>
        <p:txBody>
          <a:bodyPr wrap="square" rtlCol="0">
            <a:spAutoFit/>
          </a:bodyPr>
          <a:lstStyle/>
          <a:p>
            <a:pPr algn="ctr"/>
            <a:r>
              <a:rPr lang="en-IN" sz="6600" dirty="0">
                <a:solidFill>
                  <a:schemeClr val="bg1"/>
                </a:solidFill>
                <a:latin typeface="NVIDIA Sans" panose="020B0503020203020204" pitchFamily="34" charset="0"/>
                <a:cs typeface="NVIDIA Sans" panose="020B0503020203020204" pitchFamily="34" charset="0"/>
              </a:rPr>
              <a:t>~1ns</a:t>
            </a:r>
          </a:p>
        </p:txBody>
      </p:sp>
      <p:sp>
        <p:nvSpPr>
          <p:cNvPr id="11" name="TextBox 10">
            <a:extLst>
              <a:ext uri="{FF2B5EF4-FFF2-40B4-BE49-F238E27FC236}">
                <a16:creationId xmlns:a16="http://schemas.microsoft.com/office/drawing/2014/main" id="{9C97BCD3-6FF7-5076-8BD0-0FC63D32609B}"/>
              </a:ext>
            </a:extLst>
          </p:cNvPr>
          <p:cNvSpPr txBox="1"/>
          <p:nvPr/>
        </p:nvSpPr>
        <p:spPr>
          <a:xfrm>
            <a:off x="24728854" y="13961326"/>
            <a:ext cx="3245005" cy="1107996"/>
          </a:xfrm>
          <a:prstGeom prst="rect">
            <a:avLst/>
          </a:prstGeom>
          <a:noFill/>
        </p:spPr>
        <p:txBody>
          <a:bodyPr wrap="square" rtlCol="0">
            <a:spAutoFit/>
          </a:bodyPr>
          <a:lstStyle/>
          <a:p>
            <a:pPr algn="ctr"/>
            <a:r>
              <a:rPr lang="en-IN" sz="6600" dirty="0">
                <a:solidFill>
                  <a:schemeClr val="bg1"/>
                </a:solidFill>
                <a:latin typeface="NVIDIA Sans" panose="020B0503020203020204" pitchFamily="34" charset="0"/>
                <a:cs typeface="NVIDIA Sans" panose="020B0503020203020204" pitchFamily="34" charset="0"/>
              </a:rPr>
              <a:t>~1</a:t>
            </a:r>
            <a:r>
              <a:rPr lang="en-IN" sz="6600" dirty="0">
                <a:solidFill>
                  <a:schemeClr val="bg1"/>
                </a:solidFill>
                <a:latin typeface="Times New Roman" panose="02020603050405020304" pitchFamily="18" charset="0"/>
                <a:cs typeface="Times New Roman" panose="02020603050405020304" pitchFamily="18" charset="0"/>
              </a:rPr>
              <a:t>µs</a:t>
            </a:r>
            <a:endParaRPr lang="en-IN" sz="6600" dirty="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750517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E0F70-3F4F-5C86-FC1A-86878EB6F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379EF0-9DA4-BA66-9D9C-B1528229C10C}"/>
              </a:ext>
            </a:extLst>
          </p:cNvPr>
          <p:cNvSpPr>
            <a:spLocks noGrp="1"/>
          </p:cNvSpPr>
          <p:nvPr>
            <p:ph type="title"/>
          </p:nvPr>
        </p:nvSpPr>
        <p:spPr/>
        <p:txBody>
          <a:bodyPr/>
          <a:lstStyle/>
          <a:p>
            <a:r>
              <a:rPr lang="en-IN" dirty="0"/>
              <a:t>2048 x 2048 </a:t>
            </a:r>
            <a:r>
              <a:rPr lang="en-IN" dirty="0" err="1"/>
              <a:t>matmul</a:t>
            </a:r>
            <a:endParaRPr lang="en-IN" dirty="0"/>
          </a:p>
        </p:txBody>
      </p:sp>
      <p:sp>
        <p:nvSpPr>
          <p:cNvPr id="3" name="Text Placeholder 2">
            <a:extLst>
              <a:ext uri="{FF2B5EF4-FFF2-40B4-BE49-F238E27FC236}">
                <a16:creationId xmlns:a16="http://schemas.microsoft.com/office/drawing/2014/main" id="{EDD09194-22E9-B3C8-526E-295010AE6CAD}"/>
              </a:ext>
            </a:extLst>
          </p:cNvPr>
          <p:cNvSpPr>
            <a:spLocks noGrp="1"/>
          </p:cNvSpPr>
          <p:nvPr>
            <p:ph type="body" sz="quarter" idx="10"/>
          </p:nvPr>
        </p:nvSpPr>
        <p:spPr/>
        <p:txBody>
          <a:bodyPr/>
          <a:lstStyle/>
          <a:p>
            <a:endParaRPr lang="en-IN"/>
          </a:p>
        </p:txBody>
      </p:sp>
      <p:pic>
        <p:nvPicPr>
          <p:cNvPr id="7" name="Picture 6">
            <a:extLst>
              <a:ext uri="{FF2B5EF4-FFF2-40B4-BE49-F238E27FC236}">
                <a16:creationId xmlns:a16="http://schemas.microsoft.com/office/drawing/2014/main" id="{8D261B38-E13F-E381-0292-550CE8B84280}"/>
              </a:ext>
            </a:extLst>
          </p:cNvPr>
          <p:cNvPicPr>
            <a:picLocks noChangeAspect="1"/>
          </p:cNvPicPr>
          <p:nvPr/>
        </p:nvPicPr>
        <p:blipFill>
          <a:blip r:embed="rId2"/>
          <a:stretch>
            <a:fillRect/>
          </a:stretch>
        </p:blipFill>
        <p:spPr>
          <a:xfrm>
            <a:off x="5761788" y="7133212"/>
            <a:ext cx="7749306" cy="6307576"/>
          </a:xfrm>
          <a:prstGeom prst="rect">
            <a:avLst/>
          </a:prstGeom>
        </p:spPr>
      </p:pic>
      <p:pic>
        <p:nvPicPr>
          <p:cNvPr id="9" name="Picture 8">
            <a:extLst>
              <a:ext uri="{FF2B5EF4-FFF2-40B4-BE49-F238E27FC236}">
                <a16:creationId xmlns:a16="http://schemas.microsoft.com/office/drawing/2014/main" id="{311586A8-84E8-F876-7E5B-4BFD72D70825}"/>
              </a:ext>
            </a:extLst>
          </p:cNvPr>
          <p:cNvPicPr>
            <a:picLocks noChangeAspect="1"/>
          </p:cNvPicPr>
          <p:nvPr/>
        </p:nvPicPr>
        <p:blipFill>
          <a:blip r:embed="rId3"/>
          <a:stretch>
            <a:fillRect/>
          </a:stretch>
        </p:blipFill>
        <p:spPr>
          <a:xfrm>
            <a:off x="21397848" y="7400841"/>
            <a:ext cx="9907018" cy="5598668"/>
          </a:xfrm>
          <a:prstGeom prst="rect">
            <a:avLst/>
          </a:prstGeom>
        </p:spPr>
      </p:pic>
      <p:sp>
        <p:nvSpPr>
          <p:cNvPr id="10" name="TextBox 9">
            <a:extLst>
              <a:ext uri="{FF2B5EF4-FFF2-40B4-BE49-F238E27FC236}">
                <a16:creationId xmlns:a16="http://schemas.microsoft.com/office/drawing/2014/main" id="{EFE23023-64EA-52DE-FAC8-09390970D00D}"/>
              </a:ext>
            </a:extLst>
          </p:cNvPr>
          <p:cNvSpPr txBox="1"/>
          <p:nvPr/>
        </p:nvSpPr>
        <p:spPr>
          <a:xfrm>
            <a:off x="7304048" y="14139746"/>
            <a:ext cx="5416870" cy="1015663"/>
          </a:xfrm>
          <a:prstGeom prst="rect">
            <a:avLst/>
          </a:prstGeom>
          <a:noFill/>
        </p:spPr>
        <p:txBody>
          <a:bodyPr wrap="square" rtlCol="0">
            <a:spAutoFit/>
          </a:bodyPr>
          <a:lstStyle/>
          <a:p>
            <a:pPr algn="ctr"/>
            <a:r>
              <a:rPr lang="en-IN" sz="6000" dirty="0">
                <a:solidFill>
                  <a:schemeClr val="bg1"/>
                </a:solidFill>
                <a:latin typeface="NVIDIA Sans" panose="020B0503020203020204" pitchFamily="34" charset="0"/>
                <a:cs typeface="NVIDIA Sans" panose="020B0503020203020204" pitchFamily="34" charset="0"/>
              </a:rPr>
              <a:t>Seconds ??</a:t>
            </a:r>
          </a:p>
        </p:txBody>
      </p:sp>
      <p:sp>
        <p:nvSpPr>
          <p:cNvPr id="11" name="TextBox 10">
            <a:extLst>
              <a:ext uri="{FF2B5EF4-FFF2-40B4-BE49-F238E27FC236}">
                <a16:creationId xmlns:a16="http://schemas.microsoft.com/office/drawing/2014/main" id="{840F13ED-3DCD-FBAF-0712-5C71E0C172DB}"/>
              </a:ext>
            </a:extLst>
          </p:cNvPr>
          <p:cNvSpPr txBox="1"/>
          <p:nvPr/>
        </p:nvSpPr>
        <p:spPr>
          <a:xfrm>
            <a:off x="23642922" y="14139746"/>
            <a:ext cx="5416870" cy="1015663"/>
          </a:xfrm>
          <a:prstGeom prst="rect">
            <a:avLst/>
          </a:prstGeom>
          <a:noFill/>
        </p:spPr>
        <p:txBody>
          <a:bodyPr wrap="square" rtlCol="0">
            <a:spAutoFit/>
          </a:bodyPr>
          <a:lstStyle/>
          <a:p>
            <a:pPr algn="ctr"/>
            <a:r>
              <a:rPr lang="en-IN" sz="6000" dirty="0">
                <a:solidFill>
                  <a:schemeClr val="bg1"/>
                </a:solidFill>
                <a:latin typeface="NVIDIA Sans" panose="020B0503020203020204" pitchFamily="34" charset="0"/>
                <a:cs typeface="NVIDIA Sans" panose="020B0503020203020204" pitchFamily="34" charset="0"/>
              </a:rPr>
              <a:t>Seconds ??</a:t>
            </a:r>
          </a:p>
        </p:txBody>
      </p:sp>
    </p:spTree>
    <p:extLst>
      <p:ext uri="{BB962C8B-B14F-4D97-AF65-F5344CB8AC3E}">
        <p14:creationId xmlns:p14="http://schemas.microsoft.com/office/powerpoint/2010/main" val="612445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D58E7-75AB-FEA3-9B6C-5B2CE5DF1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E3506-B484-EE77-D9BC-33F4A2235A96}"/>
              </a:ext>
            </a:extLst>
          </p:cNvPr>
          <p:cNvSpPr>
            <a:spLocks noGrp="1"/>
          </p:cNvSpPr>
          <p:nvPr>
            <p:ph type="title"/>
          </p:nvPr>
        </p:nvSpPr>
        <p:spPr/>
        <p:txBody>
          <a:bodyPr/>
          <a:lstStyle/>
          <a:p>
            <a:r>
              <a:rPr lang="en-IN" dirty="0"/>
              <a:t>2048 x 2048 </a:t>
            </a:r>
            <a:r>
              <a:rPr lang="en-IN" dirty="0" err="1"/>
              <a:t>matmul</a:t>
            </a:r>
            <a:endParaRPr lang="en-IN" dirty="0"/>
          </a:p>
        </p:txBody>
      </p:sp>
      <p:sp>
        <p:nvSpPr>
          <p:cNvPr id="3" name="Text Placeholder 2">
            <a:extLst>
              <a:ext uri="{FF2B5EF4-FFF2-40B4-BE49-F238E27FC236}">
                <a16:creationId xmlns:a16="http://schemas.microsoft.com/office/drawing/2014/main" id="{5B0FDFA3-BDD0-396A-2312-5C2DA0D6EF7E}"/>
              </a:ext>
            </a:extLst>
          </p:cNvPr>
          <p:cNvSpPr>
            <a:spLocks noGrp="1"/>
          </p:cNvSpPr>
          <p:nvPr>
            <p:ph type="body" sz="quarter" idx="10"/>
          </p:nvPr>
        </p:nvSpPr>
        <p:spPr/>
        <p:txBody>
          <a:bodyPr/>
          <a:lstStyle/>
          <a:p>
            <a:endParaRPr lang="en-IN"/>
          </a:p>
        </p:txBody>
      </p:sp>
      <p:pic>
        <p:nvPicPr>
          <p:cNvPr id="7" name="Picture 6">
            <a:extLst>
              <a:ext uri="{FF2B5EF4-FFF2-40B4-BE49-F238E27FC236}">
                <a16:creationId xmlns:a16="http://schemas.microsoft.com/office/drawing/2014/main" id="{E5CAF757-5984-34DA-034A-E759F808F33B}"/>
              </a:ext>
            </a:extLst>
          </p:cNvPr>
          <p:cNvPicPr>
            <a:picLocks noChangeAspect="1"/>
          </p:cNvPicPr>
          <p:nvPr/>
        </p:nvPicPr>
        <p:blipFill>
          <a:blip r:embed="rId2"/>
          <a:stretch>
            <a:fillRect/>
          </a:stretch>
        </p:blipFill>
        <p:spPr>
          <a:xfrm>
            <a:off x="5761788" y="7133212"/>
            <a:ext cx="7749306" cy="6307576"/>
          </a:xfrm>
          <a:prstGeom prst="rect">
            <a:avLst/>
          </a:prstGeom>
        </p:spPr>
      </p:pic>
      <p:pic>
        <p:nvPicPr>
          <p:cNvPr id="9" name="Picture 8">
            <a:extLst>
              <a:ext uri="{FF2B5EF4-FFF2-40B4-BE49-F238E27FC236}">
                <a16:creationId xmlns:a16="http://schemas.microsoft.com/office/drawing/2014/main" id="{F9D7CCDA-38A4-FFA3-5618-167CDD6F8ADE}"/>
              </a:ext>
            </a:extLst>
          </p:cNvPr>
          <p:cNvPicPr>
            <a:picLocks noChangeAspect="1"/>
          </p:cNvPicPr>
          <p:nvPr/>
        </p:nvPicPr>
        <p:blipFill>
          <a:blip r:embed="rId3"/>
          <a:stretch>
            <a:fillRect/>
          </a:stretch>
        </p:blipFill>
        <p:spPr>
          <a:xfrm>
            <a:off x="21397848" y="7400841"/>
            <a:ext cx="9907018" cy="5598668"/>
          </a:xfrm>
          <a:prstGeom prst="rect">
            <a:avLst/>
          </a:prstGeom>
        </p:spPr>
      </p:pic>
      <p:sp>
        <p:nvSpPr>
          <p:cNvPr id="10" name="TextBox 9">
            <a:extLst>
              <a:ext uri="{FF2B5EF4-FFF2-40B4-BE49-F238E27FC236}">
                <a16:creationId xmlns:a16="http://schemas.microsoft.com/office/drawing/2014/main" id="{9E57FE2F-2FBB-3970-B58F-A5BE482D4252}"/>
              </a:ext>
            </a:extLst>
          </p:cNvPr>
          <p:cNvSpPr txBox="1"/>
          <p:nvPr/>
        </p:nvSpPr>
        <p:spPr>
          <a:xfrm>
            <a:off x="7304048" y="14139746"/>
            <a:ext cx="3245005" cy="1107996"/>
          </a:xfrm>
          <a:prstGeom prst="rect">
            <a:avLst/>
          </a:prstGeom>
          <a:noFill/>
        </p:spPr>
        <p:txBody>
          <a:bodyPr wrap="square" rtlCol="0">
            <a:spAutoFit/>
          </a:bodyPr>
          <a:lstStyle/>
          <a:p>
            <a:pPr algn="ctr"/>
            <a:r>
              <a:rPr lang="en-IN" sz="6600" dirty="0">
                <a:solidFill>
                  <a:schemeClr val="bg1"/>
                </a:solidFill>
                <a:latin typeface="NVIDIA Sans" panose="020B0503020203020204" pitchFamily="34" charset="0"/>
                <a:cs typeface="NVIDIA Sans" panose="020B0503020203020204" pitchFamily="34" charset="0"/>
              </a:rPr>
              <a:t>28ms</a:t>
            </a:r>
          </a:p>
        </p:txBody>
      </p:sp>
      <p:sp>
        <p:nvSpPr>
          <p:cNvPr id="11" name="TextBox 10">
            <a:extLst>
              <a:ext uri="{FF2B5EF4-FFF2-40B4-BE49-F238E27FC236}">
                <a16:creationId xmlns:a16="http://schemas.microsoft.com/office/drawing/2014/main" id="{5B38508E-DCF8-13A4-C8D8-7993A21CB9A8}"/>
              </a:ext>
            </a:extLst>
          </p:cNvPr>
          <p:cNvSpPr txBox="1"/>
          <p:nvPr/>
        </p:nvSpPr>
        <p:spPr>
          <a:xfrm>
            <a:off x="24150919" y="14139746"/>
            <a:ext cx="6024282" cy="1107996"/>
          </a:xfrm>
          <a:prstGeom prst="rect">
            <a:avLst/>
          </a:prstGeom>
          <a:noFill/>
        </p:spPr>
        <p:txBody>
          <a:bodyPr wrap="square" rtlCol="0">
            <a:spAutoFit/>
          </a:bodyPr>
          <a:lstStyle/>
          <a:p>
            <a:pPr algn="ctr"/>
            <a:r>
              <a:rPr lang="en-IN" sz="6600" dirty="0">
                <a:solidFill>
                  <a:schemeClr val="bg1"/>
                </a:solidFill>
                <a:latin typeface="NVIDIA Sans" panose="020B0503020203020204" pitchFamily="34" charset="0"/>
                <a:cs typeface="NVIDIA Sans" panose="020B0503020203020204" pitchFamily="34" charset="0"/>
              </a:rPr>
              <a:t>.2ms (200</a:t>
            </a:r>
            <a:r>
              <a:rPr lang="en-IN" sz="6600" dirty="0">
                <a:solidFill>
                  <a:schemeClr val="bg1"/>
                </a:solidFill>
                <a:latin typeface="Times New Roman" panose="02020603050405020304" pitchFamily="18" charset="0"/>
                <a:cs typeface="Times New Roman" panose="02020603050405020304" pitchFamily="18" charset="0"/>
              </a:rPr>
              <a:t>µs)</a:t>
            </a:r>
            <a:endParaRPr lang="en-IN" sz="6600" dirty="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66063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561757" y="9004593"/>
            <a:ext cx="7473732" cy="8153112"/>
            <a:chOff x="2913547" y="2500538"/>
            <a:chExt cx="1688442" cy="2233981"/>
          </a:xfrm>
          <a:effectLst>
            <a:reflection blurRad="6350" stA="0" endPos="50000" dist="101600" dir="5400000" sy="-100000" algn="bl" rotWithShape="0"/>
          </a:effectLst>
        </p:grpSpPr>
        <p:pic>
          <p:nvPicPr>
            <p:cNvPr id="5" name="Picture 4" descr="thinner_intel_chi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2913547" y="2500538"/>
              <a:ext cx="1688442" cy="2233981"/>
            </a:xfrm>
            <a:prstGeom prst="rect">
              <a:avLst/>
            </a:prstGeom>
            <a:noFill/>
            <a:ln w="9525">
              <a:noFill/>
              <a:miter lim="800000"/>
              <a:headEnd/>
              <a:tailEnd/>
            </a:ln>
          </p:spPr>
        </p:pic>
        <p:sp>
          <p:nvSpPr>
            <p:cNvPr id="6" name="Rectangle 5"/>
            <p:cNvSpPr/>
            <p:nvPr/>
          </p:nvSpPr>
          <p:spPr bwMode="auto">
            <a:xfrm rot="5400000">
              <a:off x="3332090" y="3461190"/>
              <a:ext cx="867310" cy="1400909"/>
            </a:xfrm>
            <a:prstGeom prst="rect">
              <a:avLst/>
            </a:prstGeom>
            <a:blipFill dpi="0" rotWithShape="1">
              <a:blip r:embed="rId4" cstate="print">
                <a:alphaModFix amt="32000"/>
                <a:lum bright="-59000" contrast="65000"/>
                <a:extLst>
                  <a:ext uri="{28A0092B-C50C-407E-A947-70E740481C1C}">
                    <a14:useLocalDpi xmlns:a14="http://schemas.microsoft.com/office/drawing/2010/main"/>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grpSp>
          <p:nvGrpSpPr>
            <p:cNvPr id="7" name="Group 6"/>
            <p:cNvGrpSpPr/>
            <p:nvPr/>
          </p:nvGrpSpPr>
          <p:grpSpPr>
            <a:xfrm>
              <a:off x="3098538" y="2782108"/>
              <a:ext cx="1309870" cy="359725"/>
              <a:chOff x="3098538" y="2782108"/>
              <a:chExt cx="1309870" cy="359725"/>
            </a:xfrm>
          </p:grpSpPr>
          <p:sp>
            <p:nvSpPr>
              <p:cNvPr id="12" name="Rounded Rectangle 11"/>
              <p:cNvSpPr/>
              <p:nvPr/>
            </p:nvSpPr>
            <p:spPr bwMode="auto">
              <a:xfrm rot="5400000">
                <a:off x="3577905"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3" name="Rounded Rectangle 12"/>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4" name="Rounded Rectangle 13"/>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grpSp>
        <p:grpSp>
          <p:nvGrpSpPr>
            <p:cNvPr id="8" name="Group 7"/>
            <p:cNvGrpSpPr/>
            <p:nvPr/>
          </p:nvGrpSpPr>
          <p:grpSpPr>
            <a:xfrm>
              <a:off x="3098538" y="3261623"/>
              <a:ext cx="1309870" cy="359725"/>
              <a:chOff x="3106515" y="3261623"/>
              <a:chExt cx="1309870" cy="359725"/>
            </a:xfrm>
          </p:grpSpPr>
          <p:sp>
            <p:nvSpPr>
              <p:cNvPr id="9" name="Rounded Rectangle 8"/>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0" name="Rounded Rectangle 9"/>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1" name="Rounded Rectangle 10"/>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grpSp>
      </p:grpSp>
      <p:grpSp>
        <p:nvGrpSpPr>
          <p:cNvPr id="15" name="Group 1306"/>
          <p:cNvGrpSpPr>
            <a:grpSpLocks/>
          </p:cNvGrpSpPr>
          <p:nvPr/>
        </p:nvGrpSpPr>
        <p:grpSpPr bwMode="auto">
          <a:xfrm>
            <a:off x="19555677" y="7671786"/>
            <a:ext cx="8491212" cy="9485922"/>
            <a:chOff x="588497" y="1591580"/>
            <a:chExt cx="2208463" cy="2349804"/>
          </a:xfrm>
          <a:effectLst>
            <a:reflection blurRad="6350" stA="0" endPos="40000" dist="101600" dir="5400000" sy="-100000" algn="bl" rotWithShape="0"/>
          </a:effectLst>
        </p:grpSpPr>
        <p:pic>
          <p:nvPicPr>
            <p:cNvPr id="16" name="Picture 627" descr="Thinner_block_chip.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8497" y="1591580"/>
              <a:ext cx="2208463" cy="2349804"/>
            </a:xfrm>
            <a:prstGeom prst="rect">
              <a:avLst/>
            </a:prstGeom>
            <a:noFill/>
            <a:ln w="9525">
              <a:noFill/>
              <a:miter lim="800000"/>
              <a:headEnd/>
              <a:tailEnd/>
            </a:ln>
            <a:effectLst/>
          </p:spPr>
        </p:pic>
        <p:grpSp>
          <p:nvGrpSpPr>
            <p:cNvPr id="17" name="Group 1305"/>
            <p:cNvGrpSpPr/>
            <p:nvPr/>
          </p:nvGrpSpPr>
          <p:grpSpPr>
            <a:xfrm>
              <a:off x="707286" y="1693789"/>
              <a:ext cx="1969371" cy="2134126"/>
              <a:chOff x="707286" y="1693789"/>
              <a:chExt cx="1969371" cy="2134126"/>
            </a:xfrm>
            <a:gradFill>
              <a:gsLst>
                <a:gs pos="0">
                  <a:srgbClr val="69E515"/>
                </a:gs>
                <a:gs pos="68000">
                  <a:srgbClr val="3A761C"/>
                </a:gs>
                <a:gs pos="100000">
                  <a:srgbClr val="388A22"/>
                </a:gs>
              </a:gsLst>
              <a:lin ang="5400000" scaled="1"/>
            </a:gradFill>
          </p:grpSpPr>
          <p:grpSp>
            <p:nvGrpSpPr>
              <p:cNvPr id="18" name="Group 1043"/>
              <p:cNvGrpSpPr/>
              <p:nvPr/>
            </p:nvGrpSpPr>
            <p:grpSpPr>
              <a:xfrm>
                <a:off x="707286" y="1693789"/>
                <a:ext cx="939689" cy="103689"/>
                <a:chOff x="703378" y="1693789"/>
                <a:chExt cx="939689" cy="103689"/>
              </a:xfrm>
              <a:grpFill/>
            </p:grpSpPr>
            <p:sp>
              <p:nvSpPr>
                <p:cNvPr id="280" name="Rounded Rectangle 27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1" name="Rounded Rectangle 28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2" name="Rounded Rectangle 28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3" name="Rounded Rectangle 28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4" name="Rounded Rectangle 28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5" name="Rounded Rectangle 28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6" name="Rounded Rectangle 28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7" name="Rounded Rectangle 28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19" name="Group 1044"/>
              <p:cNvGrpSpPr/>
              <p:nvPr/>
            </p:nvGrpSpPr>
            <p:grpSpPr>
              <a:xfrm>
                <a:off x="707286" y="1838820"/>
                <a:ext cx="939689" cy="103689"/>
                <a:chOff x="703378" y="1693789"/>
                <a:chExt cx="939689" cy="103689"/>
              </a:xfrm>
              <a:grpFill/>
            </p:grpSpPr>
            <p:sp>
              <p:nvSpPr>
                <p:cNvPr id="272" name="Rounded Rectangle 27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3" name="Rounded Rectangle 27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4" name="Rounded Rectangle 27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5" name="Rounded Rectangle 27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6" name="Rounded Rectangle 27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7" name="Rounded Rectangle 27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8" name="Rounded Rectangle 27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9" name="Rounded Rectangle 27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0" name="Group 1053"/>
              <p:cNvGrpSpPr/>
              <p:nvPr/>
            </p:nvGrpSpPr>
            <p:grpSpPr>
              <a:xfrm>
                <a:off x="707286" y="1983851"/>
                <a:ext cx="939689" cy="103689"/>
                <a:chOff x="703378" y="1693789"/>
                <a:chExt cx="939689" cy="103689"/>
              </a:xfrm>
              <a:grpFill/>
            </p:grpSpPr>
            <p:sp>
              <p:nvSpPr>
                <p:cNvPr id="264" name="Rounded Rectangle 26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5" name="Rounded Rectangle 26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6" name="Rounded Rectangle 26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7" name="Rounded Rectangle 26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8" name="Rounded Rectangle 26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9" name="Rounded Rectangle 26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0" name="Rounded Rectangle 26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1" name="Rounded Rectangle 27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1" name="Group 1062"/>
              <p:cNvGrpSpPr/>
              <p:nvPr/>
            </p:nvGrpSpPr>
            <p:grpSpPr>
              <a:xfrm>
                <a:off x="707286" y="2128882"/>
                <a:ext cx="939689" cy="103689"/>
                <a:chOff x="703378" y="1693789"/>
                <a:chExt cx="939689" cy="103689"/>
              </a:xfrm>
              <a:grpFill/>
            </p:grpSpPr>
            <p:sp>
              <p:nvSpPr>
                <p:cNvPr id="256" name="Rounded Rectangle 25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7" name="Rounded Rectangle 25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8" name="Rounded Rectangle 25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9" name="Rounded Rectangle 25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0" name="Rounded Rectangle 25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1" name="Rounded Rectangle 26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2" name="Rounded Rectangle 26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3" name="Rounded Rectangle 26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2" name="Group 1071"/>
              <p:cNvGrpSpPr/>
              <p:nvPr/>
            </p:nvGrpSpPr>
            <p:grpSpPr>
              <a:xfrm>
                <a:off x="707286" y="2273913"/>
                <a:ext cx="939689" cy="103689"/>
                <a:chOff x="703378" y="1693789"/>
                <a:chExt cx="939689" cy="103689"/>
              </a:xfrm>
              <a:grpFill/>
            </p:grpSpPr>
            <p:sp>
              <p:nvSpPr>
                <p:cNvPr id="248" name="Rounded Rectangle 24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9" name="Rounded Rectangle 24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0" name="Rounded Rectangle 24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1" name="Rounded Rectangle 25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2" name="Rounded Rectangle 25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3" name="Rounded Rectangle 25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4" name="Rounded Rectangle 25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5" name="Rounded Rectangle 25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3" name="Group 1080"/>
              <p:cNvGrpSpPr/>
              <p:nvPr/>
            </p:nvGrpSpPr>
            <p:grpSpPr>
              <a:xfrm>
                <a:off x="707286" y="2418944"/>
                <a:ext cx="939689" cy="103689"/>
                <a:chOff x="703378" y="1693789"/>
                <a:chExt cx="939689" cy="103689"/>
              </a:xfrm>
              <a:grpFill/>
            </p:grpSpPr>
            <p:sp>
              <p:nvSpPr>
                <p:cNvPr id="240" name="Rounded Rectangle 23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1" name="Rounded Rectangle 24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2" name="Rounded Rectangle 24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3" name="Rounded Rectangle 24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4" name="Rounded Rectangle 24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5" name="Rounded Rectangle 24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6" name="Rounded Rectangle 24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7" name="Rounded Rectangle 24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4" name="Group 1089"/>
              <p:cNvGrpSpPr/>
              <p:nvPr/>
            </p:nvGrpSpPr>
            <p:grpSpPr>
              <a:xfrm>
                <a:off x="707286" y="2563975"/>
                <a:ext cx="939689" cy="103689"/>
                <a:chOff x="703378" y="1693789"/>
                <a:chExt cx="939689" cy="103689"/>
              </a:xfrm>
              <a:grpFill/>
            </p:grpSpPr>
            <p:sp>
              <p:nvSpPr>
                <p:cNvPr id="232" name="Rounded Rectangle 23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3" name="Rounded Rectangle 23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4" name="Rounded Rectangle 23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5" name="Rounded Rectangle 23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6" name="Rounded Rectangle 23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7" name="Rounded Rectangle 23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8" name="Rounded Rectangle 23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9" name="Rounded Rectangle 23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5" name="Group 1098"/>
              <p:cNvGrpSpPr/>
              <p:nvPr/>
            </p:nvGrpSpPr>
            <p:grpSpPr>
              <a:xfrm>
                <a:off x="707286" y="2709006"/>
                <a:ext cx="939689" cy="103689"/>
                <a:chOff x="703378" y="1693789"/>
                <a:chExt cx="939689" cy="103689"/>
              </a:xfrm>
              <a:grpFill/>
            </p:grpSpPr>
            <p:sp>
              <p:nvSpPr>
                <p:cNvPr id="224" name="Rounded Rectangle 22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5" name="Rounded Rectangle 22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6" name="Rounded Rectangle 22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7" name="Rounded Rectangle 22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8" name="Rounded Rectangle 22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9" name="Rounded Rectangle 22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0" name="Rounded Rectangle 22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1" name="Rounded Rectangle 23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6" name="Group 1107"/>
              <p:cNvGrpSpPr/>
              <p:nvPr/>
            </p:nvGrpSpPr>
            <p:grpSpPr>
              <a:xfrm>
                <a:off x="707286" y="2854037"/>
                <a:ext cx="939689" cy="103689"/>
                <a:chOff x="703378" y="1693789"/>
                <a:chExt cx="939689" cy="103689"/>
              </a:xfrm>
              <a:grpFill/>
            </p:grpSpPr>
            <p:sp>
              <p:nvSpPr>
                <p:cNvPr id="216" name="Rounded Rectangle 21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7" name="Rounded Rectangle 21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8" name="Rounded Rectangle 21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9" name="Rounded Rectangle 21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0" name="Rounded Rectangle 21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1" name="Rounded Rectangle 22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2" name="Rounded Rectangle 22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3" name="Rounded Rectangle 22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7" name="Group 1116"/>
              <p:cNvGrpSpPr/>
              <p:nvPr/>
            </p:nvGrpSpPr>
            <p:grpSpPr>
              <a:xfrm>
                <a:off x="707286" y="2999068"/>
                <a:ext cx="939689" cy="103689"/>
                <a:chOff x="703378" y="1693789"/>
                <a:chExt cx="939689" cy="103689"/>
              </a:xfrm>
              <a:grpFill/>
            </p:grpSpPr>
            <p:sp>
              <p:nvSpPr>
                <p:cNvPr id="208" name="Rounded Rectangle 20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9" name="Rounded Rectangle 20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0" name="Rounded Rectangle 20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1" name="Rounded Rectangle 21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2" name="Rounded Rectangle 21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3" name="Rounded Rectangle 21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4" name="Rounded Rectangle 21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5" name="Rounded Rectangle 21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8" name="Group 1125"/>
              <p:cNvGrpSpPr/>
              <p:nvPr/>
            </p:nvGrpSpPr>
            <p:grpSpPr>
              <a:xfrm>
                <a:off x="707286" y="3144099"/>
                <a:ext cx="939689" cy="103689"/>
                <a:chOff x="703378" y="1693789"/>
                <a:chExt cx="939689" cy="103689"/>
              </a:xfrm>
              <a:grpFill/>
            </p:grpSpPr>
            <p:sp>
              <p:nvSpPr>
                <p:cNvPr id="200" name="Rounded Rectangle 19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1" name="Rounded Rectangle 20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2" name="Rounded Rectangle 20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3" name="Rounded Rectangle 20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4" name="Rounded Rectangle 20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5" name="Rounded Rectangle 20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6" name="Rounded Rectangle 20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7" name="Rounded Rectangle 20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9" name="Group 1134"/>
              <p:cNvGrpSpPr/>
              <p:nvPr/>
            </p:nvGrpSpPr>
            <p:grpSpPr>
              <a:xfrm>
                <a:off x="707286" y="3289130"/>
                <a:ext cx="939689" cy="103689"/>
                <a:chOff x="703378" y="1693789"/>
                <a:chExt cx="939689" cy="103689"/>
              </a:xfrm>
              <a:grpFill/>
            </p:grpSpPr>
            <p:sp>
              <p:nvSpPr>
                <p:cNvPr id="192" name="Rounded Rectangle 19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3" name="Rounded Rectangle 19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4" name="Rounded Rectangle 19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5" name="Rounded Rectangle 19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6" name="Rounded Rectangle 19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7" name="Rounded Rectangle 19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8" name="Rounded Rectangle 19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9" name="Rounded Rectangle 19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0" name="Group 1143"/>
              <p:cNvGrpSpPr/>
              <p:nvPr/>
            </p:nvGrpSpPr>
            <p:grpSpPr>
              <a:xfrm>
                <a:off x="707286" y="3434161"/>
                <a:ext cx="939689" cy="103689"/>
                <a:chOff x="703378" y="1693789"/>
                <a:chExt cx="939689" cy="103689"/>
              </a:xfrm>
              <a:grpFill/>
            </p:grpSpPr>
            <p:sp>
              <p:nvSpPr>
                <p:cNvPr id="184" name="Rounded Rectangle 18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5" name="Rounded Rectangle 18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6" name="Rounded Rectangle 18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7" name="Rounded Rectangle 18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8" name="Rounded Rectangle 18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9" name="Rounded Rectangle 18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0" name="Rounded Rectangle 18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1" name="Rounded Rectangle 19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1" name="Group 1152"/>
              <p:cNvGrpSpPr/>
              <p:nvPr/>
            </p:nvGrpSpPr>
            <p:grpSpPr>
              <a:xfrm>
                <a:off x="707286" y="3579192"/>
                <a:ext cx="939689" cy="103689"/>
                <a:chOff x="703378" y="1693789"/>
                <a:chExt cx="939689" cy="103689"/>
              </a:xfrm>
              <a:grpFill/>
            </p:grpSpPr>
            <p:sp>
              <p:nvSpPr>
                <p:cNvPr id="176" name="Rounded Rectangle 17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7" name="Rounded Rectangle 17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8" name="Rounded Rectangle 17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9" name="Rounded Rectangle 17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0" name="Rounded Rectangle 17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1" name="Rounded Rectangle 18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2" name="Rounded Rectangle 18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3" name="Rounded Rectangle 18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2" name="Group 1161"/>
              <p:cNvGrpSpPr/>
              <p:nvPr/>
            </p:nvGrpSpPr>
            <p:grpSpPr>
              <a:xfrm>
                <a:off x="707286" y="3724226"/>
                <a:ext cx="939689" cy="103689"/>
                <a:chOff x="703378" y="1693789"/>
                <a:chExt cx="939689" cy="103689"/>
              </a:xfrm>
              <a:grpFill/>
            </p:grpSpPr>
            <p:sp>
              <p:nvSpPr>
                <p:cNvPr id="168" name="Rounded Rectangle 16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9" name="Rounded Rectangle 16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0" name="Rounded Rectangle 16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1" name="Rounded Rectangle 17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2" name="Rounded Rectangle 17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3" name="Rounded Rectangle 17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4" name="Rounded Rectangle 17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5" name="Rounded Rectangle 17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3" name="Group 1170"/>
              <p:cNvGrpSpPr/>
              <p:nvPr/>
            </p:nvGrpSpPr>
            <p:grpSpPr>
              <a:xfrm>
                <a:off x="1736968" y="1693789"/>
                <a:ext cx="939689" cy="103689"/>
                <a:chOff x="703378" y="1693789"/>
                <a:chExt cx="939689" cy="103689"/>
              </a:xfrm>
              <a:grpFill/>
            </p:grpSpPr>
            <p:sp>
              <p:nvSpPr>
                <p:cNvPr id="160" name="Rounded Rectangle 15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1" name="Rounded Rectangle 16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2" name="Rounded Rectangle 16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3" name="Rounded Rectangle 16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4" name="Rounded Rectangle 16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5" name="Rounded Rectangle 16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6" name="Rounded Rectangle 16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7" name="Rounded Rectangle 16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4" name="Group 1179"/>
              <p:cNvGrpSpPr/>
              <p:nvPr/>
            </p:nvGrpSpPr>
            <p:grpSpPr>
              <a:xfrm>
                <a:off x="1736968" y="1838820"/>
                <a:ext cx="939689" cy="103689"/>
                <a:chOff x="703378" y="1693789"/>
                <a:chExt cx="939689" cy="103689"/>
              </a:xfrm>
              <a:grpFill/>
            </p:grpSpPr>
            <p:sp>
              <p:nvSpPr>
                <p:cNvPr id="152" name="Rounded Rectangle 15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3" name="Rounded Rectangle 15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4" name="Rounded Rectangle 15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5" name="Rounded Rectangle 15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6" name="Rounded Rectangle 15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7" name="Rounded Rectangle 15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8" name="Rounded Rectangle 15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9" name="Rounded Rectangle 15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5" name="Group 1188"/>
              <p:cNvGrpSpPr/>
              <p:nvPr/>
            </p:nvGrpSpPr>
            <p:grpSpPr>
              <a:xfrm>
                <a:off x="1736968" y="1983851"/>
                <a:ext cx="939689" cy="103689"/>
                <a:chOff x="703378" y="1693789"/>
                <a:chExt cx="939689" cy="103689"/>
              </a:xfrm>
              <a:grpFill/>
            </p:grpSpPr>
            <p:sp>
              <p:nvSpPr>
                <p:cNvPr id="144" name="Rounded Rectangle 14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5" name="Rounded Rectangle 14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6" name="Rounded Rectangle 14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7" name="Rounded Rectangle 14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8" name="Rounded Rectangle 14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9" name="Rounded Rectangle 14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0" name="Rounded Rectangle 14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1" name="Rounded Rectangle 15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6" name="Group 1197"/>
              <p:cNvGrpSpPr/>
              <p:nvPr/>
            </p:nvGrpSpPr>
            <p:grpSpPr>
              <a:xfrm>
                <a:off x="1736968" y="2128882"/>
                <a:ext cx="939689" cy="103689"/>
                <a:chOff x="703378" y="1693789"/>
                <a:chExt cx="939689" cy="103689"/>
              </a:xfrm>
              <a:grpFill/>
            </p:grpSpPr>
            <p:sp>
              <p:nvSpPr>
                <p:cNvPr id="136" name="Rounded Rectangle 13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7" name="Rounded Rectangle 13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8" name="Rounded Rectangle 13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9" name="Rounded Rectangle 13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0" name="Rounded Rectangle 13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1" name="Rounded Rectangle 14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2" name="Rounded Rectangle 14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3" name="Rounded Rectangle 14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7" name="Group 1206"/>
              <p:cNvGrpSpPr/>
              <p:nvPr/>
            </p:nvGrpSpPr>
            <p:grpSpPr>
              <a:xfrm>
                <a:off x="1736968" y="2273913"/>
                <a:ext cx="939689" cy="103689"/>
                <a:chOff x="703378" y="1693789"/>
                <a:chExt cx="939689" cy="103689"/>
              </a:xfrm>
              <a:grpFill/>
            </p:grpSpPr>
            <p:sp>
              <p:nvSpPr>
                <p:cNvPr id="128" name="Rounded Rectangle 12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9" name="Rounded Rectangle 12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0" name="Rounded Rectangle 12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1" name="Rounded Rectangle 13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2" name="Rounded Rectangle 13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3" name="Rounded Rectangle 13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4" name="Rounded Rectangle 13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5" name="Rounded Rectangle 13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8" name="Group 1215"/>
              <p:cNvGrpSpPr/>
              <p:nvPr/>
            </p:nvGrpSpPr>
            <p:grpSpPr>
              <a:xfrm>
                <a:off x="1736968" y="2418944"/>
                <a:ext cx="939689" cy="103689"/>
                <a:chOff x="703378" y="1693789"/>
                <a:chExt cx="939689" cy="103689"/>
              </a:xfrm>
              <a:grpFill/>
            </p:grpSpPr>
            <p:sp>
              <p:nvSpPr>
                <p:cNvPr id="120" name="Rounded Rectangle 11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1" name="Rounded Rectangle 12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2" name="Rounded Rectangle 12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3" name="Rounded Rectangle 12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4" name="Rounded Rectangle 12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5" name="Rounded Rectangle 12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6" name="Rounded Rectangle 12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7" name="Rounded Rectangle 12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9" name="Group 1224"/>
              <p:cNvGrpSpPr/>
              <p:nvPr/>
            </p:nvGrpSpPr>
            <p:grpSpPr>
              <a:xfrm>
                <a:off x="1736968" y="2563975"/>
                <a:ext cx="939689" cy="103689"/>
                <a:chOff x="703378" y="1693789"/>
                <a:chExt cx="939689" cy="103689"/>
              </a:xfrm>
              <a:grpFill/>
            </p:grpSpPr>
            <p:sp>
              <p:nvSpPr>
                <p:cNvPr id="112" name="Rounded Rectangle 11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3" name="Rounded Rectangle 11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4" name="Rounded Rectangle 11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5" name="Rounded Rectangle 11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6" name="Rounded Rectangle 11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7" name="Rounded Rectangle 11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8" name="Rounded Rectangle 11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9" name="Rounded Rectangle 11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0" name="Group 1233"/>
              <p:cNvGrpSpPr/>
              <p:nvPr/>
            </p:nvGrpSpPr>
            <p:grpSpPr>
              <a:xfrm>
                <a:off x="1736968" y="2709006"/>
                <a:ext cx="939689" cy="103689"/>
                <a:chOff x="703378" y="1693789"/>
                <a:chExt cx="939689" cy="103689"/>
              </a:xfrm>
              <a:grpFill/>
            </p:grpSpPr>
            <p:sp>
              <p:nvSpPr>
                <p:cNvPr id="104" name="Rounded Rectangle 10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5" name="Rounded Rectangle 10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6" name="Rounded Rectangle 10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7" name="Rounded Rectangle 10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8" name="Rounded Rectangle 10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9" name="Rounded Rectangle 10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0" name="Rounded Rectangle 10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1" name="Rounded Rectangle 11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1" name="Group 1242"/>
              <p:cNvGrpSpPr/>
              <p:nvPr/>
            </p:nvGrpSpPr>
            <p:grpSpPr>
              <a:xfrm>
                <a:off x="1736968" y="2854037"/>
                <a:ext cx="939689" cy="103689"/>
                <a:chOff x="703378" y="1693789"/>
                <a:chExt cx="939689" cy="103689"/>
              </a:xfrm>
              <a:grpFill/>
            </p:grpSpPr>
            <p:sp>
              <p:nvSpPr>
                <p:cNvPr id="96" name="Rounded Rectangle 9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7" name="Rounded Rectangle 9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8" name="Rounded Rectangle 9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9" name="Rounded Rectangle 9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0" name="Rounded Rectangle 9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1" name="Rounded Rectangle 10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2" name="Rounded Rectangle 10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3" name="Rounded Rectangle 10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2" name="Group 1251"/>
              <p:cNvGrpSpPr/>
              <p:nvPr/>
            </p:nvGrpSpPr>
            <p:grpSpPr>
              <a:xfrm>
                <a:off x="1736968" y="2999068"/>
                <a:ext cx="939689" cy="103689"/>
                <a:chOff x="703378" y="1693789"/>
                <a:chExt cx="939689" cy="103689"/>
              </a:xfrm>
              <a:grpFill/>
            </p:grpSpPr>
            <p:sp>
              <p:nvSpPr>
                <p:cNvPr id="88" name="Rounded Rectangle 8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9" name="Rounded Rectangle 8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0" name="Rounded Rectangle 8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1" name="Rounded Rectangle 9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2" name="Rounded Rectangle 9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3" name="Rounded Rectangle 9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4" name="Rounded Rectangle 9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5" name="Rounded Rectangle 9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3" name="Group 1260"/>
              <p:cNvGrpSpPr/>
              <p:nvPr/>
            </p:nvGrpSpPr>
            <p:grpSpPr>
              <a:xfrm>
                <a:off x="1736968" y="3144099"/>
                <a:ext cx="939689" cy="103689"/>
                <a:chOff x="703378" y="1693789"/>
                <a:chExt cx="939689" cy="103689"/>
              </a:xfrm>
              <a:grpFill/>
            </p:grpSpPr>
            <p:sp>
              <p:nvSpPr>
                <p:cNvPr id="80" name="Rounded Rectangle 7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1" name="Rounded Rectangle 8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2" name="Rounded Rectangle 8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3" name="Rounded Rectangle 8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4" name="Rounded Rectangle 8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5" name="Rounded Rectangle 8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6" name="Rounded Rectangle 8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7" name="Rounded Rectangle 8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4" name="Group 1269"/>
              <p:cNvGrpSpPr/>
              <p:nvPr/>
            </p:nvGrpSpPr>
            <p:grpSpPr>
              <a:xfrm>
                <a:off x="1736968" y="3289130"/>
                <a:ext cx="939689" cy="103689"/>
                <a:chOff x="703378" y="1693789"/>
                <a:chExt cx="939689" cy="103689"/>
              </a:xfrm>
              <a:grpFill/>
            </p:grpSpPr>
            <p:sp>
              <p:nvSpPr>
                <p:cNvPr id="72" name="Rounded Rectangle 7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3" name="Rounded Rectangle 7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4" name="Rounded Rectangle 7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5" name="Rounded Rectangle 7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6" name="Rounded Rectangle 7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7" name="Rounded Rectangle 7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8" name="Rounded Rectangle 7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9" name="Rounded Rectangle 7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5" name="Group 1278"/>
              <p:cNvGrpSpPr/>
              <p:nvPr/>
            </p:nvGrpSpPr>
            <p:grpSpPr>
              <a:xfrm>
                <a:off x="1736968" y="3434161"/>
                <a:ext cx="939689" cy="103689"/>
                <a:chOff x="703378" y="1693789"/>
                <a:chExt cx="939689" cy="103689"/>
              </a:xfrm>
              <a:grpFill/>
            </p:grpSpPr>
            <p:sp>
              <p:nvSpPr>
                <p:cNvPr id="64" name="Rounded Rectangle 6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5" name="Rounded Rectangle 6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6" name="Rounded Rectangle 6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7" name="Rounded Rectangle 6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8" name="Rounded Rectangle 6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9" name="Rounded Rectangle 6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0" name="Rounded Rectangle 6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1" name="Rounded Rectangle 7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6" name="Group 1287"/>
              <p:cNvGrpSpPr/>
              <p:nvPr/>
            </p:nvGrpSpPr>
            <p:grpSpPr>
              <a:xfrm>
                <a:off x="1736968" y="3579192"/>
                <a:ext cx="939689" cy="103689"/>
                <a:chOff x="703378" y="1693789"/>
                <a:chExt cx="939689" cy="103689"/>
              </a:xfrm>
              <a:grpFill/>
            </p:grpSpPr>
            <p:sp>
              <p:nvSpPr>
                <p:cNvPr id="56" name="Rounded Rectangle 5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7" name="Rounded Rectangle 5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8" name="Rounded Rectangle 5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9" name="Rounded Rectangle 5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0" name="Rounded Rectangle 5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1" name="Rounded Rectangle 6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2" name="Rounded Rectangle 6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3" name="Rounded Rectangle 6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7" name="Group 1296"/>
              <p:cNvGrpSpPr/>
              <p:nvPr/>
            </p:nvGrpSpPr>
            <p:grpSpPr>
              <a:xfrm>
                <a:off x="1736968" y="3724226"/>
                <a:ext cx="939689" cy="103689"/>
                <a:chOff x="703378" y="1693789"/>
                <a:chExt cx="939689" cy="103689"/>
              </a:xfrm>
              <a:grpFill/>
            </p:grpSpPr>
            <p:sp>
              <p:nvSpPr>
                <p:cNvPr id="48" name="Rounded Rectangle 4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49" name="Rounded Rectangle 4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0" name="Rounded Rectangle 4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1" name="Rounded Rectangle 5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2" name="Rounded Rectangle 5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3" name="Rounded Rectangle 5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4" name="Rounded Rectangle 5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5" name="Rounded Rectangle 5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grpSp>
      <p:sp>
        <p:nvSpPr>
          <p:cNvPr id="289" name="Rectangle 288"/>
          <p:cNvSpPr/>
          <p:nvPr/>
        </p:nvSpPr>
        <p:spPr>
          <a:xfrm>
            <a:off x="19167234" y="4724696"/>
            <a:ext cx="9268098" cy="2560634"/>
          </a:xfrm>
          <a:prstGeom prst="rect">
            <a:avLst/>
          </a:prstGeom>
        </p:spPr>
        <p:txBody>
          <a:bodyPr wrap="square" lIns="304740" tIns="152367" rIns="304740" bIns="152367">
            <a:spAutoFit/>
          </a:bodyPr>
          <a:lstStyle/>
          <a:p>
            <a:pPr algn="ctr"/>
            <a:r>
              <a:rPr lang="en-US" sz="6000" b="1" dirty="0">
                <a:solidFill>
                  <a:schemeClr val="tx2"/>
                </a:solidFill>
                <a:effectLst>
                  <a:outerShdw sx="1000" sy="1000" algn="tl">
                    <a:srgbClr val="000000"/>
                  </a:outerShdw>
                </a:effectLst>
                <a:latin typeface="Trebuchet MS" pitchFamily="34" charset="0"/>
              </a:rPr>
              <a:t>GPU Accelerator</a:t>
            </a:r>
          </a:p>
          <a:p>
            <a:pPr algn="ctr">
              <a:lnSpc>
                <a:spcPct val="90000"/>
              </a:lnSpc>
            </a:pPr>
            <a:r>
              <a:rPr lang="en-US" sz="4800" dirty="0">
                <a:solidFill>
                  <a:schemeClr val="bg1"/>
                </a:solidFill>
                <a:effectLst>
                  <a:outerShdw sx="1000" sy="1000" algn="tl">
                    <a:srgbClr val="000000"/>
                  </a:outerShdw>
                </a:effectLst>
                <a:latin typeface="Trebuchet MS" pitchFamily="34" charset="0"/>
              </a:rPr>
              <a:t>Optimized for </a:t>
            </a:r>
          </a:p>
          <a:p>
            <a:pPr algn="ctr">
              <a:lnSpc>
                <a:spcPct val="90000"/>
              </a:lnSpc>
            </a:pPr>
            <a:r>
              <a:rPr lang="en-US" sz="4800" dirty="0">
                <a:solidFill>
                  <a:schemeClr val="bg1"/>
                </a:solidFill>
                <a:effectLst>
                  <a:outerShdw sx="1000" sy="1000" algn="tl">
                    <a:srgbClr val="000000"/>
                  </a:outerShdw>
                </a:effectLst>
                <a:latin typeface="Trebuchet MS" pitchFamily="34" charset="0"/>
              </a:rPr>
              <a:t>Parallel Tasks</a:t>
            </a:r>
          </a:p>
        </p:txBody>
      </p:sp>
      <p:sp>
        <p:nvSpPr>
          <p:cNvPr id="290" name="Cross 289"/>
          <p:cNvSpPr/>
          <p:nvPr/>
        </p:nvSpPr>
        <p:spPr>
          <a:xfrm>
            <a:off x="17194196" y="12483692"/>
            <a:ext cx="1166607" cy="1194927"/>
          </a:xfrm>
          <a:prstGeom prst="plus">
            <a:avLst>
              <a:gd name="adj" fmla="val 33404"/>
            </a:avLst>
          </a:prstGeom>
          <a:solidFill>
            <a:schemeClr val="bg1">
              <a:lumMod val="75000"/>
              <a:lumOff val="25000"/>
            </a:schemeClr>
          </a:solidFill>
          <a:ln w="25400" cap="flat" cmpd="sng" algn="ctr">
            <a:noFill/>
            <a:prstDash val="solid"/>
          </a:ln>
          <a:effectLst>
            <a:outerShdw blurRad="50800" dist="38100" dir="2700000" algn="tl" rotWithShape="0">
              <a:prstClr val="black">
                <a:alpha val="40000"/>
              </a:prstClr>
            </a:outerShdw>
          </a:effectLst>
        </p:spPr>
        <p:txBody>
          <a:bodyPr lIns="304740" tIns="152367" rIns="304740" bIns="152367" rtlCol="0" anchor="ctr"/>
          <a:lstStyle/>
          <a:p>
            <a:pPr algn="ctr" defTabSz="3047340">
              <a:defRPr/>
            </a:pPr>
            <a:endParaRPr lang="en-US" sz="6000" kern="0">
              <a:ln w="18415" cmpd="sng">
                <a:solidFill>
                  <a:srgbClr val="FFFFFF"/>
                </a:solidFill>
                <a:prstDash val="solid"/>
              </a:ln>
              <a:solidFill>
                <a:schemeClr val="bg1">
                  <a:lumMod val="75000"/>
                  <a:lumOff val="25000"/>
                </a:schemeClr>
              </a:solidFill>
              <a:effectLst>
                <a:outerShdw blurRad="63500" dir="3600000" algn="tl" rotWithShape="0">
                  <a:srgbClr val="000000">
                    <a:alpha val="70000"/>
                  </a:srgbClr>
                </a:outerShdw>
              </a:effectLst>
              <a:latin typeface="Arial"/>
            </a:endParaRPr>
          </a:p>
        </p:txBody>
      </p:sp>
      <p:sp>
        <p:nvSpPr>
          <p:cNvPr id="292" name="Title 1"/>
          <p:cNvSpPr>
            <a:spLocks noGrp="1"/>
          </p:cNvSpPr>
          <p:nvPr>
            <p:ph type="title"/>
          </p:nvPr>
        </p:nvSpPr>
        <p:spPr>
          <a:xfrm>
            <a:off x="1447800" y="1256233"/>
            <a:ext cx="33253680" cy="1969770"/>
          </a:xfrm>
        </p:spPr>
        <p:txBody>
          <a:bodyPr>
            <a:normAutofit/>
          </a:bodyPr>
          <a:lstStyle/>
          <a:p>
            <a:pPr algn="ctr"/>
            <a:r>
              <a:rPr lang="en-US" sz="8800" dirty="0"/>
              <a:t>Different Objectives</a:t>
            </a:r>
            <a:endParaRPr lang="en-US" sz="6600" i="1" dirty="0">
              <a:latin typeface="Calibri" pitchFamily="34" charset="0"/>
              <a:cs typeface="Calibri" pitchFamily="34" charset="0"/>
            </a:endParaRPr>
          </a:p>
        </p:txBody>
      </p:sp>
      <p:sp>
        <p:nvSpPr>
          <p:cNvPr id="288" name="Rectangle 287"/>
          <p:cNvSpPr/>
          <p:nvPr/>
        </p:nvSpPr>
        <p:spPr>
          <a:xfrm>
            <a:off x="7627934" y="6099109"/>
            <a:ext cx="8853717" cy="2468301"/>
          </a:xfrm>
          <a:prstGeom prst="rect">
            <a:avLst/>
          </a:prstGeom>
        </p:spPr>
        <p:txBody>
          <a:bodyPr wrap="square" lIns="304740" tIns="152367" rIns="304740" bIns="152367">
            <a:spAutoFit/>
            <a:scene3d>
              <a:camera prst="orthographicFront"/>
              <a:lightRig rig="threePt" dir="t"/>
            </a:scene3d>
            <a:sp3d extrusionH="57150">
              <a:bevelT w="38100" h="38100"/>
            </a:sp3d>
          </a:bodyPr>
          <a:lstStyle/>
          <a:p>
            <a:pPr algn="ctr">
              <a:lnSpc>
                <a:spcPct val="90000"/>
              </a:lnSpc>
            </a:pPr>
            <a:r>
              <a:rPr lang="en-US" sz="6000" b="1" dirty="0">
                <a:solidFill>
                  <a:schemeClr val="accent6"/>
                </a:solidFill>
                <a:effectLst>
                  <a:outerShdw sx="1000" sy="1000" algn="tl">
                    <a:srgbClr val="000000"/>
                  </a:outerShdw>
                </a:effectLst>
                <a:latin typeface="Trebuchet MS" pitchFamily="34" charset="0"/>
              </a:rPr>
              <a:t>CPU</a:t>
            </a:r>
          </a:p>
          <a:p>
            <a:pPr algn="ctr">
              <a:lnSpc>
                <a:spcPct val="90000"/>
              </a:lnSpc>
            </a:pPr>
            <a:r>
              <a:rPr lang="en-US" sz="4800" dirty="0">
                <a:solidFill>
                  <a:schemeClr val="bg1"/>
                </a:solidFill>
                <a:effectLst>
                  <a:outerShdw sx="1000" sy="1000" algn="tl">
                    <a:srgbClr val="000000"/>
                  </a:outerShdw>
                </a:effectLst>
                <a:latin typeface="Trebuchet MS" pitchFamily="34" charset="0"/>
              </a:rPr>
              <a:t>Optimized </a:t>
            </a:r>
            <a:r>
              <a:rPr lang="en-US" sz="4000" dirty="0">
                <a:solidFill>
                  <a:schemeClr val="bg1"/>
                </a:solidFill>
                <a:effectLst>
                  <a:outerShdw sx="1000" sy="1000" algn="tl">
                    <a:srgbClr val="000000"/>
                  </a:outerShdw>
                </a:effectLst>
                <a:latin typeface="Trebuchet MS" pitchFamily="34" charset="0"/>
              </a:rPr>
              <a:t>for</a:t>
            </a:r>
            <a:r>
              <a:rPr lang="en-US" sz="4800" dirty="0">
                <a:solidFill>
                  <a:schemeClr val="bg1"/>
                </a:solidFill>
                <a:effectLst>
                  <a:outerShdw sx="1000" sy="1000" algn="tl">
                    <a:srgbClr val="000000"/>
                  </a:outerShdw>
                </a:effectLst>
                <a:latin typeface="Trebuchet MS" pitchFamily="34" charset="0"/>
              </a:rPr>
              <a:t> </a:t>
            </a:r>
          </a:p>
          <a:p>
            <a:pPr algn="ctr">
              <a:lnSpc>
                <a:spcPct val="90000"/>
              </a:lnSpc>
            </a:pPr>
            <a:r>
              <a:rPr lang="en-US" sz="4800" dirty="0">
                <a:solidFill>
                  <a:schemeClr val="bg1"/>
                </a:solidFill>
                <a:effectLst>
                  <a:outerShdw sx="1000" sy="1000" algn="tl">
                    <a:srgbClr val="000000"/>
                  </a:outerShdw>
                </a:effectLst>
                <a:latin typeface="Trebuchet MS" pitchFamily="34" charset="0"/>
              </a:rPr>
              <a:t>Serial Tasks</a:t>
            </a:r>
            <a:endParaRPr lang="en-US" sz="3600" dirty="0">
              <a:solidFill>
                <a:schemeClr val="bg1"/>
              </a:solidFill>
              <a:effectLst>
                <a:outerShdw sx="1000" sy="1000" algn="tl">
                  <a:srgbClr val="000000"/>
                </a:outerShdw>
              </a:effectLst>
              <a:latin typeface="Trebuchet MS" pitchFamily="34" charset="0"/>
            </a:endParaRPr>
          </a:p>
        </p:txBody>
      </p:sp>
      <p:sp>
        <p:nvSpPr>
          <p:cNvPr id="291" name="TextBox 290">
            <a:extLst>
              <a:ext uri="{FF2B5EF4-FFF2-40B4-BE49-F238E27FC236}">
                <a16:creationId xmlns:a16="http://schemas.microsoft.com/office/drawing/2014/main" id="{0A6206C7-55BB-4E6B-B66D-9A0E81A421D8}"/>
              </a:ext>
            </a:extLst>
          </p:cNvPr>
          <p:cNvSpPr txBox="1"/>
          <p:nvPr/>
        </p:nvSpPr>
        <p:spPr>
          <a:xfrm>
            <a:off x="21624453" y="19765109"/>
            <a:ext cx="14782800" cy="4154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2100">
                <a:solidFill>
                  <a:schemeClr val="tx1"/>
                </a:solidFill>
                <a:latin typeface="Arial" panose="020B0604020202020204" pitchFamily="34" charset="0"/>
              </a:rPr>
              <a:t>This material is released by NVIDIA Corporation under the Creative Commons Attribution 4.0 International (CC BY 4.0)</a:t>
            </a:r>
            <a:endParaRPr lang="en-GB" sz="2100">
              <a:solidFill>
                <a:schemeClr val="tx1"/>
              </a:solidFill>
            </a:endParaRPr>
          </a:p>
        </p:txBody>
      </p:sp>
    </p:spTree>
    <p:extLst>
      <p:ext uri="{BB962C8B-B14F-4D97-AF65-F5344CB8AC3E}">
        <p14:creationId xmlns:p14="http://schemas.microsoft.com/office/powerpoint/2010/main" val="401953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6F8772E-E5F6-775B-D1C7-8BE3601A1A06}"/>
              </a:ext>
            </a:extLst>
          </p:cNvPr>
          <p:cNvSpPr>
            <a:spLocks noGrp="1"/>
          </p:cNvSpPr>
          <p:nvPr>
            <p:ph type="title"/>
          </p:nvPr>
        </p:nvSpPr>
        <p:spPr>
          <a:xfrm>
            <a:off x="2514600" y="0"/>
            <a:ext cx="31546800" cy="2514601"/>
          </a:xfrm>
        </p:spPr>
        <p:txBody>
          <a:bodyPr anchor="b">
            <a:normAutofit/>
          </a:bodyPr>
          <a:lstStyle/>
          <a:p>
            <a:r>
              <a:rPr lang="en-US" dirty="0"/>
              <a:t>CPU vs GPU</a:t>
            </a:r>
          </a:p>
        </p:txBody>
      </p:sp>
      <p:sp>
        <p:nvSpPr>
          <p:cNvPr id="17" name="Text Placeholder 2">
            <a:extLst>
              <a:ext uri="{FF2B5EF4-FFF2-40B4-BE49-F238E27FC236}">
                <a16:creationId xmlns:a16="http://schemas.microsoft.com/office/drawing/2014/main" id="{E3059FFE-EE85-652B-322D-078B2D5C6179}"/>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US" dirty="0"/>
              <a:t>Latency vs Throughput-oriented Design</a:t>
            </a:r>
            <a:endParaRPr lang="en-US"/>
          </a:p>
        </p:txBody>
      </p:sp>
      <p:pic>
        <p:nvPicPr>
          <p:cNvPr id="18" name="Content Placeholder 17">
            <a:extLst>
              <a:ext uri="{FF2B5EF4-FFF2-40B4-BE49-F238E27FC236}">
                <a16:creationId xmlns:a16="http://schemas.microsoft.com/office/drawing/2014/main" id="{8CC80502-6084-3733-4700-00957DAC0AD6}"/>
              </a:ext>
            </a:extLst>
          </p:cNvPr>
          <p:cNvPicPr>
            <a:picLocks noGrp="1" noChangeAspect="1"/>
          </p:cNvPicPr>
          <p:nvPr>
            <p:ph idx="1"/>
          </p:nvPr>
        </p:nvPicPr>
        <p:blipFill>
          <a:blip r:embed="rId3"/>
          <a:stretch>
            <a:fillRect/>
          </a:stretch>
        </p:blipFill>
        <p:spPr bwMode="auto">
          <a:xfrm>
            <a:off x="2514600" y="6703693"/>
            <a:ext cx="31546800" cy="9937245"/>
          </a:xfrm>
          <a:prstGeom prst="rect">
            <a:avLst/>
          </a:prstGeom>
          <a:solidFill>
            <a:srgbClr val="FFFFFF"/>
          </a:solidFill>
        </p:spPr>
      </p:pic>
      <p:sp>
        <p:nvSpPr>
          <p:cNvPr id="13" name="AutoShape 2">
            <a:extLst>
              <a:ext uri="{FF2B5EF4-FFF2-40B4-BE49-F238E27FC236}">
                <a16:creationId xmlns:a16="http://schemas.microsoft.com/office/drawing/2014/main" id="{D3912FBD-A150-4E2F-24E4-C775697AF02C}"/>
              </a:ext>
            </a:extLst>
          </p:cNvPr>
          <p:cNvSpPr>
            <a:spLocks noChangeAspect="1" noChangeArrowheads="1"/>
          </p:cNvSpPr>
          <p:nvPr/>
        </p:nvSpPr>
        <p:spPr bwMode="auto">
          <a:xfrm>
            <a:off x="9083040" y="1082040"/>
            <a:ext cx="9357360" cy="93573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TextBox 18">
            <a:extLst>
              <a:ext uri="{FF2B5EF4-FFF2-40B4-BE49-F238E27FC236}">
                <a16:creationId xmlns:a16="http://schemas.microsoft.com/office/drawing/2014/main" id="{9014DE73-4FF2-25E8-E801-4CF45B1FED6B}"/>
              </a:ext>
            </a:extLst>
          </p:cNvPr>
          <p:cNvSpPr txBox="1"/>
          <p:nvPr/>
        </p:nvSpPr>
        <p:spPr>
          <a:xfrm>
            <a:off x="29443680" y="18086832"/>
            <a:ext cx="5516880" cy="719328"/>
          </a:xfrm>
          <a:prstGeom prst="rect">
            <a:avLst/>
          </a:prstGeom>
          <a:noFill/>
        </p:spPr>
        <p:txBody>
          <a:bodyPr wrap="square" rtlCol="0">
            <a:spAutoFit/>
          </a:bodyPr>
          <a:lstStyle/>
          <a:p>
            <a:pPr algn="ctr"/>
            <a:r>
              <a:rPr lang="en-IN" sz="4000" dirty="0" err="1">
                <a:solidFill>
                  <a:schemeClr val="bg2">
                    <a:lumMod val="50000"/>
                  </a:schemeClr>
                </a:solidFill>
                <a:latin typeface="NVIDIA Sans" panose="020B0503020203020204" pitchFamily="34" charset="0"/>
                <a:cs typeface="NVIDIA Sans" panose="020B0503020203020204" pitchFamily="34" charset="0"/>
              </a:rPr>
              <a:t>Src</a:t>
            </a:r>
            <a:r>
              <a:rPr lang="en-IN" sz="4000" dirty="0">
                <a:solidFill>
                  <a:schemeClr val="bg2">
                    <a:lumMod val="50000"/>
                  </a:schemeClr>
                </a:solidFill>
                <a:latin typeface="NVIDIA Sans" panose="020B0503020203020204" pitchFamily="34" charset="0"/>
                <a:cs typeface="NVIDIA Sans" panose="020B0503020203020204" pitchFamily="34" charset="0"/>
              </a:rPr>
              <a:t>: modal.com</a:t>
            </a:r>
          </a:p>
        </p:txBody>
      </p:sp>
    </p:spTree>
    <p:extLst>
      <p:ext uri="{BB962C8B-B14F-4D97-AF65-F5344CB8AC3E}">
        <p14:creationId xmlns:p14="http://schemas.microsoft.com/office/powerpoint/2010/main" val="3033065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0"/>
              <a:t>Silicon Budget</a:t>
            </a:r>
          </a:p>
        </p:txBody>
      </p:sp>
      <p:sp>
        <p:nvSpPr>
          <p:cNvPr id="5" name="Rectangle 4"/>
          <p:cNvSpPr/>
          <p:nvPr/>
        </p:nvSpPr>
        <p:spPr>
          <a:xfrm>
            <a:off x="15068922" y="7218306"/>
            <a:ext cx="6493506" cy="219984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1" b="1">
                <a:solidFill>
                  <a:schemeClr val="bg1"/>
                </a:solidFill>
              </a:rPr>
              <a:t>ALU</a:t>
            </a:r>
            <a:endParaRPr lang="en-US" sz="4668" b="1">
              <a:solidFill>
                <a:schemeClr val="bg1"/>
              </a:solidFill>
            </a:endParaRPr>
          </a:p>
        </p:txBody>
      </p:sp>
      <p:sp>
        <p:nvSpPr>
          <p:cNvPr id="6" name="Rectangle 5"/>
          <p:cNvSpPr/>
          <p:nvPr/>
        </p:nvSpPr>
        <p:spPr>
          <a:xfrm>
            <a:off x="15068922" y="9767856"/>
            <a:ext cx="6493506" cy="2199840"/>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1" b="1" dirty="0">
                <a:solidFill>
                  <a:schemeClr val="bg1"/>
                </a:solidFill>
              </a:rPr>
              <a:t>Control</a:t>
            </a:r>
            <a:endParaRPr lang="en-US" sz="4668" b="1" dirty="0">
              <a:solidFill>
                <a:schemeClr val="bg1"/>
              </a:solidFill>
            </a:endParaRPr>
          </a:p>
        </p:txBody>
      </p:sp>
      <p:sp>
        <p:nvSpPr>
          <p:cNvPr id="7" name="Rectangle 6"/>
          <p:cNvSpPr/>
          <p:nvPr/>
        </p:nvSpPr>
        <p:spPr>
          <a:xfrm>
            <a:off x="15068922" y="12317406"/>
            <a:ext cx="6493506" cy="21998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1" b="1">
                <a:solidFill>
                  <a:schemeClr val="bg1"/>
                </a:solidFill>
              </a:rPr>
              <a:t>Cache</a:t>
            </a:r>
            <a:endParaRPr lang="en-US" sz="4668" b="1">
              <a:solidFill>
                <a:schemeClr val="bg1"/>
              </a:solidFill>
            </a:endParaRPr>
          </a:p>
        </p:txBody>
      </p:sp>
      <p:sp>
        <p:nvSpPr>
          <p:cNvPr id="8" name="Rectangle 7"/>
          <p:cNvSpPr/>
          <p:nvPr/>
        </p:nvSpPr>
        <p:spPr>
          <a:xfrm>
            <a:off x="14727149" y="6979896"/>
            <a:ext cx="7121703" cy="78653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68">
              <a:solidFill>
                <a:schemeClr val="bg1"/>
              </a:solidFill>
            </a:endParaRPr>
          </a:p>
        </p:txBody>
      </p:sp>
      <p:sp>
        <p:nvSpPr>
          <p:cNvPr id="11" name="Rectangle 10"/>
          <p:cNvSpPr/>
          <p:nvPr/>
        </p:nvSpPr>
        <p:spPr>
          <a:xfrm>
            <a:off x="22164252" y="7218306"/>
            <a:ext cx="11043720" cy="2199840"/>
          </a:xfrm>
          <a:prstGeom prst="rect">
            <a:avLst/>
          </a:prstGeom>
          <a:gradFill flip="none" rotWithShape="1">
            <a:gsLst>
              <a:gs pos="100000">
                <a:schemeClr val="bg1"/>
              </a:gs>
              <a:gs pos="0">
                <a:schemeClr val="tx2">
                  <a:shade val="67500"/>
                  <a:satMod val="115000"/>
                </a:schemeClr>
              </a:gs>
              <a:gs pos="0">
                <a:schemeClr val="tx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09597" rtlCol="0" anchor="ctr"/>
          <a:lstStyle/>
          <a:p>
            <a:r>
              <a:rPr lang="en-US" sz="4668">
                <a:solidFill>
                  <a:schemeClr val="tx1"/>
                </a:solidFill>
              </a:rPr>
              <a:t>More</a:t>
            </a:r>
          </a:p>
        </p:txBody>
      </p:sp>
      <p:sp>
        <p:nvSpPr>
          <p:cNvPr id="12" name="Rectangle 11"/>
          <p:cNvSpPr/>
          <p:nvPr/>
        </p:nvSpPr>
        <p:spPr>
          <a:xfrm>
            <a:off x="22164252" y="9767856"/>
            <a:ext cx="6062892" cy="2199840"/>
          </a:xfrm>
          <a:prstGeom prst="rect">
            <a:avLst/>
          </a:prstGeom>
          <a:gradFill flip="none" rotWithShape="1">
            <a:gsLst>
              <a:gs pos="100000">
                <a:schemeClr val="bg1"/>
              </a:gs>
              <a:gs pos="0">
                <a:schemeClr val="tx2">
                  <a:shade val="67500"/>
                  <a:satMod val="115000"/>
                </a:schemeClr>
              </a:gs>
              <a:gs pos="0">
                <a:schemeClr val="tx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09597" rtlCol="0" anchor="ctr"/>
          <a:lstStyle/>
          <a:p>
            <a:r>
              <a:rPr lang="en-US" sz="4668">
                <a:solidFill>
                  <a:schemeClr val="tx1"/>
                </a:solidFill>
              </a:rPr>
              <a:t>Less</a:t>
            </a:r>
          </a:p>
        </p:txBody>
      </p:sp>
      <p:sp>
        <p:nvSpPr>
          <p:cNvPr id="13" name="Rectangle 12"/>
          <p:cNvSpPr/>
          <p:nvPr/>
        </p:nvSpPr>
        <p:spPr>
          <a:xfrm>
            <a:off x="22164257" y="12317406"/>
            <a:ext cx="4241541" cy="2199840"/>
          </a:xfrm>
          <a:prstGeom prst="rect">
            <a:avLst/>
          </a:prstGeom>
          <a:gradFill flip="none" rotWithShape="1">
            <a:gsLst>
              <a:gs pos="100000">
                <a:schemeClr val="bg1"/>
              </a:gs>
              <a:gs pos="0">
                <a:schemeClr val="tx2">
                  <a:shade val="67500"/>
                  <a:satMod val="115000"/>
                </a:schemeClr>
              </a:gs>
              <a:gs pos="0">
                <a:schemeClr val="tx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09597" rtlCol="0" anchor="ctr"/>
          <a:lstStyle/>
          <a:p>
            <a:r>
              <a:rPr lang="en-US" sz="4668">
                <a:solidFill>
                  <a:schemeClr val="tx1"/>
                </a:solidFill>
              </a:rPr>
              <a:t>Less</a:t>
            </a:r>
          </a:p>
        </p:txBody>
      </p:sp>
      <p:sp>
        <p:nvSpPr>
          <p:cNvPr id="14" name="Rectangle 13"/>
          <p:cNvSpPr/>
          <p:nvPr/>
        </p:nvSpPr>
        <p:spPr>
          <a:xfrm>
            <a:off x="11351790" y="7171722"/>
            <a:ext cx="3095064" cy="2199840"/>
          </a:xfrm>
          <a:prstGeom prst="rect">
            <a:avLst/>
          </a:prstGeom>
          <a:gradFill flip="none" rotWithShape="1">
            <a:gsLst>
              <a:gs pos="0">
                <a:schemeClr val="bg1"/>
              </a:gs>
              <a:gs pos="100000">
                <a:srgbClr val="00B0F0"/>
              </a:gs>
              <a:gs pos="100000">
                <a:schemeClr val="tx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09597" rIns="609597" rtlCol="0" anchor="ctr"/>
          <a:lstStyle/>
          <a:p>
            <a:pPr algn="r"/>
            <a:r>
              <a:rPr lang="en-US" sz="4668">
                <a:solidFill>
                  <a:schemeClr val="tx1"/>
                </a:solidFill>
              </a:rPr>
              <a:t>Less</a:t>
            </a:r>
          </a:p>
        </p:txBody>
      </p:sp>
      <p:sp>
        <p:nvSpPr>
          <p:cNvPr id="15" name="Rectangle 14"/>
          <p:cNvSpPr/>
          <p:nvPr/>
        </p:nvSpPr>
        <p:spPr>
          <a:xfrm>
            <a:off x="7337385" y="9767856"/>
            <a:ext cx="7074348" cy="2199840"/>
          </a:xfrm>
          <a:prstGeom prst="rect">
            <a:avLst/>
          </a:prstGeom>
          <a:gradFill flip="none" rotWithShape="1">
            <a:gsLst>
              <a:gs pos="0">
                <a:schemeClr val="bg1"/>
              </a:gs>
              <a:gs pos="100000">
                <a:srgbClr val="00B0F0"/>
              </a:gs>
              <a:gs pos="100000">
                <a:schemeClr val="tx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09597" rIns="609597" rtlCol="0" anchor="ctr"/>
          <a:lstStyle/>
          <a:p>
            <a:pPr algn="r"/>
            <a:r>
              <a:rPr lang="en-US" sz="4668">
                <a:solidFill>
                  <a:schemeClr val="tx1"/>
                </a:solidFill>
              </a:rPr>
              <a:t>More</a:t>
            </a:r>
          </a:p>
        </p:txBody>
      </p:sp>
      <p:sp>
        <p:nvSpPr>
          <p:cNvPr id="16" name="Rectangle 15"/>
          <p:cNvSpPr/>
          <p:nvPr/>
        </p:nvSpPr>
        <p:spPr>
          <a:xfrm>
            <a:off x="5433438" y="12317406"/>
            <a:ext cx="8978304" cy="2199840"/>
          </a:xfrm>
          <a:prstGeom prst="rect">
            <a:avLst/>
          </a:prstGeom>
          <a:gradFill flip="none" rotWithShape="1">
            <a:gsLst>
              <a:gs pos="0">
                <a:schemeClr val="bg1"/>
              </a:gs>
              <a:gs pos="100000">
                <a:srgbClr val="00B0F0"/>
              </a:gs>
              <a:gs pos="100000">
                <a:schemeClr val="tx2">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09597" rIns="609597" rtlCol="0" anchor="ctr"/>
          <a:lstStyle/>
          <a:p>
            <a:pPr algn="r"/>
            <a:r>
              <a:rPr lang="en-US" sz="4668">
                <a:solidFill>
                  <a:schemeClr val="tx1"/>
                </a:solidFill>
              </a:rPr>
              <a:t>More</a:t>
            </a:r>
          </a:p>
        </p:txBody>
      </p:sp>
    </p:spTree>
    <p:extLst>
      <p:ext uri="{BB962C8B-B14F-4D97-AF65-F5344CB8AC3E}">
        <p14:creationId xmlns:p14="http://schemas.microsoft.com/office/powerpoint/2010/main" val="251457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561757" y="9004593"/>
            <a:ext cx="7473732" cy="8153112"/>
            <a:chOff x="2913547" y="2500538"/>
            <a:chExt cx="1688442" cy="2233981"/>
          </a:xfrm>
          <a:effectLst>
            <a:reflection blurRad="6350" stA="60000" endPos="50000" dist="101600" dir="5400000" sy="-100000" algn="bl" rotWithShape="0"/>
          </a:effectLst>
        </p:grpSpPr>
        <p:pic>
          <p:nvPicPr>
            <p:cNvPr id="5" name="Picture 4" descr="thinner_intel_chi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2913547" y="2500538"/>
              <a:ext cx="1688442" cy="2233981"/>
            </a:xfrm>
            <a:prstGeom prst="rect">
              <a:avLst/>
            </a:prstGeom>
            <a:noFill/>
            <a:ln w="9525">
              <a:noFill/>
              <a:miter lim="800000"/>
              <a:headEnd/>
              <a:tailEnd/>
            </a:ln>
          </p:spPr>
        </p:pic>
        <p:sp>
          <p:nvSpPr>
            <p:cNvPr id="6" name="Rectangle 5"/>
            <p:cNvSpPr/>
            <p:nvPr/>
          </p:nvSpPr>
          <p:spPr bwMode="auto">
            <a:xfrm rot="5400000">
              <a:off x="3332090" y="3461190"/>
              <a:ext cx="867310" cy="1400909"/>
            </a:xfrm>
            <a:prstGeom prst="rect">
              <a:avLst/>
            </a:prstGeom>
            <a:blipFill dpi="0" rotWithShape="1">
              <a:blip r:embed="rId4" cstate="print">
                <a:alphaModFix amt="32000"/>
                <a:lum bright="-59000" contrast="65000"/>
                <a:extLst>
                  <a:ext uri="{28A0092B-C50C-407E-A947-70E740481C1C}">
                    <a14:useLocalDpi xmlns:a14="http://schemas.microsoft.com/office/drawing/2010/main"/>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grpSp>
          <p:nvGrpSpPr>
            <p:cNvPr id="7" name="Group 6"/>
            <p:cNvGrpSpPr/>
            <p:nvPr/>
          </p:nvGrpSpPr>
          <p:grpSpPr>
            <a:xfrm>
              <a:off x="3098538" y="2782108"/>
              <a:ext cx="1309870" cy="359725"/>
              <a:chOff x="3098538" y="2782108"/>
              <a:chExt cx="1309870" cy="359725"/>
            </a:xfrm>
          </p:grpSpPr>
          <p:sp>
            <p:nvSpPr>
              <p:cNvPr id="12" name="Rounded Rectangle 11"/>
              <p:cNvSpPr/>
              <p:nvPr/>
            </p:nvSpPr>
            <p:spPr bwMode="auto">
              <a:xfrm rot="5400000">
                <a:off x="3577905"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3" name="Rounded Rectangle 12"/>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4" name="Rounded Rectangle 13"/>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grpSp>
        <p:grpSp>
          <p:nvGrpSpPr>
            <p:cNvPr id="8" name="Group 7"/>
            <p:cNvGrpSpPr/>
            <p:nvPr/>
          </p:nvGrpSpPr>
          <p:grpSpPr>
            <a:xfrm>
              <a:off x="3098538" y="3261623"/>
              <a:ext cx="1309870" cy="359725"/>
              <a:chOff x="3106515" y="3261623"/>
              <a:chExt cx="1309870" cy="359725"/>
            </a:xfrm>
          </p:grpSpPr>
          <p:sp>
            <p:nvSpPr>
              <p:cNvPr id="9" name="Rounded Rectangle 8"/>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0" name="Rounded Rectangle 9"/>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1" name="Rounded Rectangle 10"/>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grpSp>
      </p:grpSp>
      <p:grpSp>
        <p:nvGrpSpPr>
          <p:cNvPr id="15" name="Group 1306"/>
          <p:cNvGrpSpPr>
            <a:grpSpLocks/>
          </p:cNvGrpSpPr>
          <p:nvPr/>
        </p:nvGrpSpPr>
        <p:grpSpPr bwMode="auto">
          <a:xfrm>
            <a:off x="19454130" y="7655142"/>
            <a:ext cx="8491212" cy="9485922"/>
            <a:chOff x="588497" y="1591580"/>
            <a:chExt cx="2208463" cy="2349804"/>
          </a:xfrm>
          <a:effectLst>
            <a:reflection blurRad="6350" stA="50000" endA="275" endPos="40000" dist="101600" dir="5400000" sy="-100000" algn="bl" rotWithShape="0"/>
          </a:effectLst>
        </p:grpSpPr>
        <p:pic>
          <p:nvPicPr>
            <p:cNvPr id="16" name="Picture 627" descr="Thinner_block_chip.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8497" y="1591580"/>
              <a:ext cx="2208463" cy="2349804"/>
            </a:xfrm>
            <a:prstGeom prst="rect">
              <a:avLst/>
            </a:prstGeom>
            <a:noFill/>
            <a:ln w="9525">
              <a:noFill/>
              <a:miter lim="800000"/>
              <a:headEnd/>
              <a:tailEnd/>
            </a:ln>
            <a:effectLst/>
          </p:spPr>
        </p:pic>
        <p:grpSp>
          <p:nvGrpSpPr>
            <p:cNvPr id="17" name="Group 1305"/>
            <p:cNvGrpSpPr/>
            <p:nvPr/>
          </p:nvGrpSpPr>
          <p:grpSpPr>
            <a:xfrm>
              <a:off x="707286" y="1693789"/>
              <a:ext cx="1969371" cy="2134126"/>
              <a:chOff x="707286" y="1693789"/>
              <a:chExt cx="1969371" cy="2134126"/>
            </a:xfrm>
            <a:gradFill>
              <a:gsLst>
                <a:gs pos="0">
                  <a:srgbClr val="69E515"/>
                </a:gs>
                <a:gs pos="68000">
                  <a:srgbClr val="3A761C"/>
                </a:gs>
                <a:gs pos="100000">
                  <a:srgbClr val="388A22"/>
                </a:gs>
              </a:gsLst>
              <a:lin ang="5400000" scaled="1"/>
            </a:gradFill>
          </p:grpSpPr>
          <p:grpSp>
            <p:nvGrpSpPr>
              <p:cNvPr id="18" name="Group 1043"/>
              <p:cNvGrpSpPr/>
              <p:nvPr/>
            </p:nvGrpSpPr>
            <p:grpSpPr>
              <a:xfrm>
                <a:off x="707286" y="1693789"/>
                <a:ext cx="939689" cy="103689"/>
                <a:chOff x="703378" y="1693789"/>
                <a:chExt cx="939689" cy="103689"/>
              </a:xfrm>
              <a:grpFill/>
            </p:grpSpPr>
            <p:sp>
              <p:nvSpPr>
                <p:cNvPr id="280" name="Rounded Rectangle 27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1" name="Rounded Rectangle 28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2" name="Rounded Rectangle 28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3" name="Rounded Rectangle 28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4" name="Rounded Rectangle 28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5" name="Rounded Rectangle 28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6" name="Rounded Rectangle 28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7" name="Rounded Rectangle 28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19" name="Group 1044"/>
              <p:cNvGrpSpPr/>
              <p:nvPr/>
            </p:nvGrpSpPr>
            <p:grpSpPr>
              <a:xfrm>
                <a:off x="707286" y="1838820"/>
                <a:ext cx="939689" cy="103689"/>
                <a:chOff x="703378" y="1693789"/>
                <a:chExt cx="939689" cy="103689"/>
              </a:xfrm>
              <a:grpFill/>
            </p:grpSpPr>
            <p:sp>
              <p:nvSpPr>
                <p:cNvPr id="272" name="Rounded Rectangle 27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3" name="Rounded Rectangle 27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4" name="Rounded Rectangle 27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5" name="Rounded Rectangle 27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6" name="Rounded Rectangle 27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7" name="Rounded Rectangle 27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8" name="Rounded Rectangle 27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9" name="Rounded Rectangle 27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0" name="Group 1053"/>
              <p:cNvGrpSpPr/>
              <p:nvPr/>
            </p:nvGrpSpPr>
            <p:grpSpPr>
              <a:xfrm>
                <a:off x="707286" y="1983851"/>
                <a:ext cx="939689" cy="103689"/>
                <a:chOff x="703378" y="1693789"/>
                <a:chExt cx="939689" cy="103689"/>
              </a:xfrm>
              <a:grpFill/>
            </p:grpSpPr>
            <p:sp>
              <p:nvSpPr>
                <p:cNvPr id="264" name="Rounded Rectangle 26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5" name="Rounded Rectangle 26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6" name="Rounded Rectangle 26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7" name="Rounded Rectangle 26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8" name="Rounded Rectangle 26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9" name="Rounded Rectangle 26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0" name="Rounded Rectangle 26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1" name="Rounded Rectangle 27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1" name="Group 1062"/>
              <p:cNvGrpSpPr/>
              <p:nvPr/>
            </p:nvGrpSpPr>
            <p:grpSpPr>
              <a:xfrm>
                <a:off x="707286" y="2128882"/>
                <a:ext cx="939689" cy="103689"/>
                <a:chOff x="703378" y="1693789"/>
                <a:chExt cx="939689" cy="103689"/>
              </a:xfrm>
              <a:grpFill/>
            </p:grpSpPr>
            <p:sp>
              <p:nvSpPr>
                <p:cNvPr id="256" name="Rounded Rectangle 25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7" name="Rounded Rectangle 25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8" name="Rounded Rectangle 25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9" name="Rounded Rectangle 25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0" name="Rounded Rectangle 25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1" name="Rounded Rectangle 26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2" name="Rounded Rectangle 26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3" name="Rounded Rectangle 26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2" name="Group 1071"/>
              <p:cNvGrpSpPr/>
              <p:nvPr/>
            </p:nvGrpSpPr>
            <p:grpSpPr>
              <a:xfrm>
                <a:off x="707286" y="2273913"/>
                <a:ext cx="939689" cy="103689"/>
                <a:chOff x="703378" y="1693789"/>
                <a:chExt cx="939689" cy="103689"/>
              </a:xfrm>
              <a:grpFill/>
            </p:grpSpPr>
            <p:sp>
              <p:nvSpPr>
                <p:cNvPr id="248" name="Rounded Rectangle 24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9" name="Rounded Rectangle 24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0" name="Rounded Rectangle 24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1" name="Rounded Rectangle 25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2" name="Rounded Rectangle 25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3" name="Rounded Rectangle 25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4" name="Rounded Rectangle 25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5" name="Rounded Rectangle 25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3" name="Group 1080"/>
              <p:cNvGrpSpPr/>
              <p:nvPr/>
            </p:nvGrpSpPr>
            <p:grpSpPr>
              <a:xfrm>
                <a:off x="707286" y="2418944"/>
                <a:ext cx="939689" cy="103689"/>
                <a:chOff x="703378" y="1693789"/>
                <a:chExt cx="939689" cy="103689"/>
              </a:xfrm>
              <a:grpFill/>
            </p:grpSpPr>
            <p:sp>
              <p:nvSpPr>
                <p:cNvPr id="240" name="Rounded Rectangle 23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1" name="Rounded Rectangle 24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2" name="Rounded Rectangle 24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3" name="Rounded Rectangle 24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4" name="Rounded Rectangle 24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5" name="Rounded Rectangle 24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6" name="Rounded Rectangle 24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7" name="Rounded Rectangle 24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4" name="Group 1089"/>
              <p:cNvGrpSpPr/>
              <p:nvPr/>
            </p:nvGrpSpPr>
            <p:grpSpPr>
              <a:xfrm>
                <a:off x="707286" y="2563975"/>
                <a:ext cx="939689" cy="103689"/>
                <a:chOff x="703378" y="1693789"/>
                <a:chExt cx="939689" cy="103689"/>
              </a:xfrm>
              <a:grpFill/>
            </p:grpSpPr>
            <p:sp>
              <p:nvSpPr>
                <p:cNvPr id="232" name="Rounded Rectangle 23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3" name="Rounded Rectangle 23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4" name="Rounded Rectangle 23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5" name="Rounded Rectangle 23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6" name="Rounded Rectangle 23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7" name="Rounded Rectangle 23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8" name="Rounded Rectangle 23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9" name="Rounded Rectangle 23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5" name="Group 1098"/>
              <p:cNvGrpSpPr/>
              <p:nvPr/>
            </p:nvGrpSpPr>
            <p:grpSpPr>
              <a:xfrm>
                <a:off x="707286" y="2709006"/>
                <a:ext cx="939689" cy="103689"/>
                <a:chOff x="703378" y="1693789"/>
                <a:chExt cx="939689" cy="103689"/>
              </a:xfrm>
              <a:grpFill/>
            </p:grpSpPr>
            <p:sp>
              <p:nvSpPr>
                <p:cNvPr id="224" name="Rounded Rectangle 22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5" name="Rounded Rectangle 22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6" name="Rounded Rectangle 22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7" name="Rounded Rectangle 22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8" name="Rounded Rectangle 22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9" name="Rounded Rectangle 22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0" name="Rounded Rectangle 22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1" name="Rounded Rectangle 23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6" name="Group 1107"/>
              <p:cNvGrpSpPr/>
              <p:nvPr/>
            </p:nvGrpSpPr>
            <p:grpSpPr>
              <a:xfrm>
                <a:off x="707286" y="2854037"/>
                <a:ext cx="939689" cy="103689"/>
                <a:chOff x="703378" y="1693789"/>
                <a:chExt cx="939689" cy="103689"/>
              </a:xfrm>
              <a:grpFill/>
            </p:grpSpPr>
            <p:sp>
              <p:nvSpPr>
                <p:cNvPr id="216" name="Rounded Rectangle 21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7" name="Rounded Rectangle 21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8" name="Rounded Rectangle 21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9" name="Rounded Rectangle 21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0" name="Rounded Rectangle 21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1" name="Rounded Rectangle 22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2" name="Rounded Rectangle 22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3" name="Rounded Rectangle 22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7" name="Group 1116"/>
              <p:cNvGrpSpPr/>
              <p:nvPr/>
            </p:nvGrpSpPr>
            <p:grpSpPr>
              <a:xfrm>
                <a:off x="707286" y="2999068"/>
                <a:ext cx="939689" cy="103689"/>
                <a:chOff x="703378" y="1693789"/>
                <a:chExt cx="939689" cy="103689"/>
              </a:xfrm>
              <a:grpFill/>
            </p:grpSpPr>
            <p:sp>
              <p:nvSpPr>
                <p:cNvPr id="208" name="Rounded Rectangle 20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9" name="Rounded Rectangle 20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0" name="Rounded Rectangle 20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1" name="Rounded Rectangle 21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2" name="Rounded Rectangle 21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3" name="Rounded Rectangle 21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4" name="Rounded Rectangle 21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5" name="Rounded Rectangle 21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8" name="Group 1125"/>
              <p:cNvGrpSpPr/>
              <p:nvPr/>
            </p:nvGrpSpPr>
            <p:grpSpPr>
              <a:xfrm>
                <a:off x="707286" y="3144099"/>
                <a:ext cx="939689" cy="103689"/>
                <a:chOff x="703378" y="1693789"/>
                <a:chExt cx="939689" cy="103689"/>
              </a:xfrm>
              <a:grpFill/>
            </p:grpSpPr>
            <p:sp>
              <p:nvSpPr>
                <p:cNvPr id="200" name="Rounded Rectangle 19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1" name="Rounded Rectangle 20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2" name="Rounded Rectangle 20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3" name="Rounded Rectangle 20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4" name="Rounded Rectangle 20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5" name="Rounded Rectangle 20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6" name="Rounded Rectangle 20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7" name="Rounded Rectangle 20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9" name="Group 1134"/>
              <p:cNvGrpSpPr/>
              <p:nvPr/>
            </p:nvGrpSpPr>
            <p:grpSpPr>
              <a:xfrm>
                <a:off x="707286" y="3289130"/>
                <a:ext cx="939689" cy="103689"/>
                <a:chOff x="703378" y="1693789"/>
                <a:chExt cx="939689" cy="103689"/>
              </a:xfrm>
              <a:grpFill/>
            </p:grpSpPr>
            <p:sp>
              <p:nvSpPr>
                <p:cNvPr id="192" name="Rounded Rectangle 19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3" name="Rounded Rectangle 19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4" name="Rounded Rectangle 19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5" name="Rounded Rectangle 19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6" name="Rounded Rectangle 19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7" name="Rounded Rectangle 19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8" name="Rounded Rectangle 19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9" name="Rounded Rectangle 19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0" name="Group 1143"/>
              <p:cNvGrpSpPr/>
              <p:nvPr/>
            </p:nvGrpSpPr>
            <p:grpSpPr>
              <a:xfrm>
                <a:off x="707286" y="3434161"/>
                <a:ext cx="939689" cy="103689"/>
                <a:chOff x="703378" y="1693789"/>
                <a:chExt cx="939689" cy="103689"/>
              </a:xfrm>
              <a:grpFill/>
            </p:grpSpPr>
            <p:sp>
              <p:nvSpPr>
                <p:cNvPr id="184" name="Rounded Rectangle 18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5" name="Rounded Rectangle 18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6" name="Rounded Rectangle 18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7" name="Rounded Rectangle 18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8" name="Rounded Rectangle 18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9" name="Rounded Rectangle 18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0" name="Rounded Rectangle 18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1" name="Rounded Rectangle 19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1" name="Group 1152"/>
              <p:cNvGrpSpPr/>
              <p:nvPr/>
            </p:nvGrpSpPr>
            <p:grpSpPr>
              <a:xfrm>
                <a:off x="707286" y="3579192"/>
                <a:ext cx="939689" cy="103689"/>
                <a:chOff x="703378" y="1693789"/>
                <a:chExt cx="939689" cy="103689"/>
              </a:xfrm>
              <a:grpFill/>
            </p:grpSpPr>
            <p:sp>
              <p:nvSpPr>
                <p:cNvPr id="176" name="Rounded Rectangle 17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7" name="Rounded Rectangle 17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8" name="Rounded Rectangle 17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9" name="Rounded Rectangle 17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0" name="Rounded Rectangle 17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1" name="Rounded Rectangle 18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2" name="Rounded Rectangle 18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3" name="Rounded Rectangle 18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2" name="Group 1161"/>
              <p:cNvGrpSpPr/>
              <p:nvPr/>
            </p:nvGrpSpPr>
            <p:grpSpPr>
              <a:xfrm>
                <a:off x="707286" y="3724226"/>
                <a:ext cx="939689" cy="103689"/>
                <a:chOff x="703378" y="1693789"/>
                <a:chExt cx="939689" cy="103689"/>
              </a:xfrm>
              <a:grpFill/>
            </p:grpSpPr>
            <p:sp>
              <p:nvSpPr>
                <p:cNvPr id="168" name="Rounded Rectangle 16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9" name="Rounded Rectangle 16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0" name="Rounded Rectangle 16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1" name="Rounded Rectangle 17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2" name="Rounded Rectangle 17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3" name="Rounded Rectangle 17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4" name="Rounded Rectangle 17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5" name="Rounded Rectangle 17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3" name="Group 1170"/>
              <p:cNvGrpSpPr/>
              <p:nvPr/>
            </p:nvGrpSpPr>
            <p:grpSpPr>
              <a:xfrm>
                <a:off x="1736968" y="1693789"/>
                <a:ext cx="939689" cy="103689"/>
                <a:chOff x="703378" y="1693789"/>
                <a:chExt cx="939689" cy="103689"/>
              </a:xfrm>
              <a:grpFill/>
            </p:grpSpPr>
            <p:sp>
              <p:nvSpPr>
                <p:cNvPr id="160" name="Rounded Rectangle 15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1" name="Rounded Rectangle 16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2" name="Rounded Rectangle 16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3" name="Rounded Rectangle 16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4" name="Rounded Rectangle 16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5" name="Rounded Rectangle 16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6" name="Rounded Rectangle 16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7" name="Rounded Rectangle 16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4" name="Group 1179"/>
              <p:cNvGrpSpPr/>
              <p:nvPr/>
            </p:nvGrpSpPr>
            <p:grpSpPr>
              <a:xfrm>
                <a:off x="1736968" y="1838820"/>
                <a:ext cx="939689" cy="103689"/>
                <a:chOff x="703378" y="1693789"/>
                <a:chExt cx="939689" cy="103689"/>
              </a:xfrm>
              <a:grpFill/>
            </p:grpSpPr>
            <p:sp>
              <p:nvSpPr>
                <p:cNvPr id="152" name="Rounded Rectangle 15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3" name="Rounded Rectangle 15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4" name="Rounded Rectangle 15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5" name="Rounded Rectangle 15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6" name="Rounded Rectangle 15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7" name="Rounded Rectangle 15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8" name="Rounded Rectangle 15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9" name="Rounded Rectangle 15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5" name="Group 1188"/>
              <p:cNvGrpSpPr/>
              <p:nvPr/>
            </p:nvGrpSpPr>
            <p:grpSpPr>
              <a:xfrm>
                <a:off x="1736968" y="1983851"/>
                <a:ext cx="939689" cy="103689"/>
                <a:chOff x="703378" y="1693789"/>
                <a:chExt cx="939689" cy="103689"/>
              </a:xfrm>
              <a:grpFill/>
            </p:grpSpPr>
            <p:sp>
              <p:nvSpPr>
                <p:cNvPr id="144" name="Rounded Rectangle 14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5" name="Rounded Rectangle 14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6" name="Rounded Rectangle 14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7" name="Rounded Rectangle 14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8" name="Rounded Rectangle 14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9" name="Rounded Rectangle 14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0" name="Rounded Rectangle 14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1" name="Rounded Rectangle 15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6" name="Group 1197"/>
              <p:cNvGrpSpPr/>
              <p:nvPr/>
            </p:nvGrpSpPr>
            <p:grpSpPr>
              <a:xfrm>
                <a:off x="1736968" y="2128882"/>
                <a:ext cx="939689" cy="103689"/>
                <a:chOff x="703378" y="1693789"/>
                <a:chExt cx="939689" cy="103689"/>
              </a:xfrm>
              <a:grpFill/>
            </p:grpSpPr>
            <p:sp>
              <p:nvSpPr>
                <p:cNvPr id="136" name="Rounded Rectangle 13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7" name="Rounded Rectangle 13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8" name="Rounded Rectangle 13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9" name="Rounded Rectangle 13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0" name="Rounded Rectangle 13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1" name="Rounded Rectangle 14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2" name="Rounded Rectangle 14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3" name="Rounded Rectangle 14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7" name="Group 1206"/>
              <p:cNvGrpSpPr/>
              <p:nvPr/>
            </p:nvGrpSpPr>
            <p:grpSpPr>
              <a:xfrm>
                <a:off x="1736968" y="2273913"/>
                <a:ext cx="939689" cy="103689"/>
                <a:chOff x="703378" y="1693789"/>
                <a:chExt cx="939689" cy="103689"/>
              </a:xfrm>
              <a:grpFill/>
            </p:grpSpPr>
            <p:sp>
              <p:nvSpPr>
                <p:cNvPr id="128" name="Rounded Rectangle 12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9" name="Rounded Rectangle 12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0" name="Rounded Rectangle 12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1" name="Rounded Rectangle 13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2" name="Rounded Rectangle 13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3" name="Rounded Rectangle 13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4" name="Rounded Rectangle 13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5" name="Rounded Rectangle 13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8" name="Group 1215"/>
              <p:cNvGrpSpPr/>
              <p:nvPr/>
            </p:nvGrpSpPr>
            <p:grpSpPr>
              <a:xfrm>
                <a:off x="1736968" y="2418944"/>
                <a:ext cx="939689" cy="103689"/>
                <a:chOff x="703378" y="1693789"/>
                <a:chExt cx="939689" cy="103689"/>
              </a:xfrm>
              <a:grpFill/>
            </p:grpSpPr>
            <p:sp>
              <p:nvSpPr>
                <p:cNvPr id="120" name="Rounded Rectangle 11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1" name="Rounded Rectangle 12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2" name="Rounded Rectangle 12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3" name="Rounded Rectangle 12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4" name="Rounded Rectangle 12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5" name="Rounded Rectangle 12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6" name="Rounded Rectangle 12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7" name="Rounded Rectangle 12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9" name="Group 1224"/>
              <p:cNvGrpSpPr/>
              <p:nvPr/>
            </p:nvGrpSpPr>
            <p:grpSpPr>
              <a:xfrm>
                <a:off x="1736968" y="2563975"/>
                <a:ext cx="939689" cy="103689"/>
                <a:chOff x="703378" y="1693789"/>
                <a:chExt cx="939689" cy="103689"/>
              </a:xfrm>
              <a:grpFill/>
            </p:grpSpPr>
            <p:sp>
              <p:nvSpPr>
                <p:cNvPr id="112" name="Rounded Rectangle 11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3" name="Rounded Rectangle 11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4" name="Rounded Rectangle 11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5" name="Rounded Rectangle 11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6" name="Rounded Rectangle 11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7" name="Rounded Rectangle 11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8" name="Rounded Rectangle 11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9" name="Rounded Rectangle 11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0" name="Group 1233"/>
              <p:cNvGrpSpPr/>
              <p:nvPr/>
            </p:nvGrpSpPr>
            <p:grpSpPr>
              <a:xfrm>
                <a:off x="1736968" y="2709006"/>
                <a:ext cx="939689" cy="103689"/>
                <a:chOff x="703378" y="1693789"/>
                <a:chExt cx="939689" cy="103689"/>
              </a:xfrm>
              <a:grpFill/>
            </p:grpSpPr>
            <p:sp>
              <p:nvSpPr>
                <p:cNvPr id="104" name="Rounded Rectangle 10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5" name="Rounded Rectangle 10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6" name="Rounded Rectangle 10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7" name="Rounded Rectangle 10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8" name="Rounded Rectangle 10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9" name="Rounded Rectangle 10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0" name="Rounded Rectangle 10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1" name="Rounded Rectangle 11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1" name="Group 1242"/>
              <p:cNvGrpSpPr/>
              <p:nvPr/>
            </p:nvGrpSpPr>
            <p:grpSpPr>
              <a:xfrm>
                <a:off x="1736968" y="2854037"/>
                <a:ext cx="939689" cy="103689"/>
                <a:chOff x="703378" y="1693789"/>
                <a:chExt cx="939689" cy="103689"/>
              </a:xfrm>
              <a:grpFill/>
            </p:grpSpPr>
            <p:sp>
              <p:nvSpPr>
                <p:cNvPr id="96" name="Rounded Rectangle 9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7" name="Rounded Rectangle 9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8" name="Rounded Rectangle 9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9" name="Rounded Rectangle 9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0" name="Rounded Rectangle 9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1" name="Rounded Rectangle 10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2" name="Rounded Rectangle 10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3" name="Rounded Rectangle 10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2" name="Group 1251"/>
              <p:cNvGrpSpPr/>
              <p:nvPr/>
            </p:nvGrpSpPr>
            <p:grpSpPr>
              <a:xfrm>
                <a:off x="1736968" y="2999068"/>
                <a:ext cx="939689" cy="103689"/>
                <a:chOff x="703378" y="1693789"/>
                <a:chExt cx="939689" cy="103689"/>
              </a:xfrm>
              <a:grpFill/>
            </p:grpSpPr>
            <p:sp>
              <p:nvSpPr>
                <p:cNvPr id="88" name="Rounded Rectangle 8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9" name="Rounded Rectangle 8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0" name="Rounded Rectangle 8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1" name="Rounded Rectangle 9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2" name="Rounded Rectangle 9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3" name="Rounded Rectangle 9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4" name="Rounded Rectangle 9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5" name="Rounded Rectangle 9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3" name="Group 1260"/>
              <p:cNvGrpSpPr/>
              <p:nvPr/>
            </p:nvGrpSpPr>
            <p:grpSpPr>
              <a:xfrm>
                <a:off x="1736968" y="3144099"/>
                <a:ext cx="939689" cy="103689"/>
                <a:chOff x="703378" y="1693789"/>
                <a:chExt cx="939689" cy="103689"/>
              </a:xfrm>
              <a:grpFill/>
            </p:grpSpPr>
            <p:sp>
              <p:nvSpPr>
                <p:cNvPr id="80" name="Rounded Rectangle 7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1" name="Rounded Rectangle 8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2" name="Rounded Rectangle 8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3" name="Rounded Rectangle 8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4" name="Rounded Rectangle 8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5" name="Rounded Rectangle 8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6" name="Rounded Rectangle 8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7" name="Rounded Rectangle 8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4" name="Group 1269"/>
              <p:cNvGrpSpPr/>
              <p:nvPr/>
            </p:nvGrpSpPr>
            <p:grpSpPr>
              <a:xfrm>
                <a:off x="1736968" y="3289130"/>
                <a:ext cx="939689" cy="103689"/>
                <a:chOff x="703378" y="1693789"/>
                <a:chExt cx="939689" cy="103689"/>
              </a:xfrm>
              <a:grpFill/>
            </p:grpSpPr>
            <p:sp>
              <p:nvSpPr>
                <p:cNvPr id="72" name="Rounded Rectangle 7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3" name="Rounded Rectangle 7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4" name="Rounded Rectangle 7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5" name="Rounded Rectangle 7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6" name="Rounded Rectangle 7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7" name="Rounded Rectangle 7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8" name="Rounded Rectangle 7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9" name="Rounded Rectangle 7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5" name="Group 1278"/>
              <p:cNvGrpSpPr/>
              <p:nvPr/>
            </p:nvGrpSpPr>
            <p:grpSpPr>
              <a:xfrm>
                <a:off x="1736968" y="3434161"/>
                <a:ext cx="939689" cy="103689"/>
                <a:chOff x="703378" y="1693789"/>
                <a:chExt cx="939689" cy="103689"/>
              </a:xfrm>
              <a:grpFill/>
            </p:grpSpPr>
            <p:sp>
              <p:nvSpPr>
                <p:cNvPr id="64" name="Rounded Rectangle 6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5" name="Rounded Rectangle 6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6" name="Rounded Rectangle 6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7" name="Rounded Rectangle 6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8" name="Rounded Rectangle 6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9" name="Rounded Rectangle 6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0" name="Rounded Rectangle 6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1" name="Rounded Rectangle 7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6" name="Group 1287"/>
              <p:cNvGrpSpPr/>
              <p:nvPr/>
            </p:nvGrpSpPr>
            <p:grpSpPr>
              <a:xfrm>
                <a:off x="1736968" y="3579192"/>
                <a:ext cx="939689" cy="103689"/>
                <a:chOff x="703378" y="1693789"/>
                <a:chExt cx="939689" cy="103689"/>
              </a:xfrm>
              <a:grpFill/>
            </p:grpSpPr>
            <p:sp>
              <p:nvSpPr>
                <p:cNvPr id="56" name="Rounded Rectangle 5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7" name="Rounded Rectangle 5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8" name="Rounded Rectangle 5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9" name="Rounded Rectangle 5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0" name="Rounded Rectangle 5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1" name="Rounded Rectangle 6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2" name="Rounded Rectangle 6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3" name="Rounded Rectangle 6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7" name="Group 1296"/>
              <p:cNvGrpSpPr/>
              <p:nvPr/>
            </p:nvGrpSpPr>
            <p:grpSpPr>
              <a:xfrm>
                <a:off x="1736968" y="3724226"/>
                <a:ext cx="939689" cy="103689"/>
                <a:chOff x="703378" y="1693789"/>
                <a:chExt cx="939689" cy="103689"/>
              </a:xfrm>
              <a:grpFill/>
            </p:grpSpPr>
            <p:sp>
              <p:nvSpPr>
                <p:cNvPr id="48" name="Rounded Rectangle 4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49" name="Rounded Rectangle 4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0" name="Rounded Rectangle 4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1" name="Rounded Rectangle 5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2" name="Rounded Rectangle 5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3" name="Rounded Rectangle 5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4" name="Rounded Rectangle 5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5" name="Rounded Rectangle 5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grpSp>
      <p:sp>
        <p:nvSpPr>
          <p:cNvPr id="288" name="Rectangle 287"/>
          <p:cNvSpPr/>
          <p:nvPr/>
        </p:nvSpPr>
        <p:spPr>
          <a:xfrm>
            <a:off x="7871774" y="5383479"/>
            <a:ext cx="8853717" cy="3385347"/>
          </a:xfrm>
          <a:prstGeom prst="rect">
            <a:avLst/>
          </a:prstGeom>
          <a:effectLst>
            <a:outerShdw sx="1000" sy="1000" algn="ctr" rotWithShape="0">
              <a:schemeClr val="tx1"/>
            </a:outerShdw>
          </a:effectLst>
        </p:spPr>
        <p:txBody>
          <a:bodyPr wrap="square" lIns="304740" tIns="152367" rIns="304740" bIns="152367">
            <a:spAutoFit/>
          </a:bodyPr>
          <a:lstStyle/>
          <a:p>
            <a:pPr algn="ctr"/>
            <a:r>
              <a:rPr lang="en-US" sz="8001" b="1" dirty="0">
                <a:solidFill>
                  <a:srgbClr val="00B0F0"/>
                </a:solidFill>
                <a:effectLst>
                  <a:outerShdw blurRad="38100" dist="38100" dir="2700000" algn="tl">
                    <a:srgbClr val="000000">
                      <a:alpha val="43137"/>
                    </a:srgbClr>
                  </a:outerShdw>
                </a:effectLst>
                <a:latin typeface="Trebuchet MS" pitchFamily="34" charset="0"/>
              </a:rPr>
              <a:t>CPU</a:t>
            </a:r>
            <a:endParaRPr lang="en-US" sz="6666" b="1" dirty="0">
              <a:solidFill>
                <a:srgbClr val="00B0F0"/>
              </a:solidFill>
              <a:effectLst>
                <a:outerShdw blurRad="38100" dist="38100" dir="2700000" algn="tl">
                  <a:srgbClr val="000000">
                    <a:alpha val="43137"/>
                  </a:srgbClr>
                </a:outerShdw>
              </a:effectLst>
              <a:latin typeface="Trebuchet MS" pitchFamily="34" charset="0"/>
            </a:endParaRPr>
          </a:p>
          <a:p>
            <a:pPr algn="ctr">
              <a:lnSpc>
                <a:spcPct val="90000"/>
              </a:lnSpc>
            </a:pPr>
            <a:r>
              <a:rPr lang="en-US" sz="6666" dirty="0">
                <a:solidFill>
                  <a:schemeClr val="bg1"/>
                </a:solidFill>
                <a:effectLst>
                  <a:outerShdw blurRad="38100" dist="38100" dir="2700000" algn="tl">
                    <a:srgbClr val="000000">
                      <a:alpha val="43137"/>
                    </a:srgbClr>
                  </a:outerShdw>
                </a:effectLst>
                <a:latin typeface="Trebuchet MS" pitchFamily="34" charset="0"/>
              </a:rPr>
              <a:t>Optimized for </a:t>
            </a:r>
          </a:p>
          <a:p>
            <a:pPr algn="ctr">
              <a:lnSpc>
                <a:spcPct val="90000"/>
              </a:lnSpc>
            </a:pPr>
            <a:r>
              <a:rPr lang="en-US" sz="6666" dirty="0">
                <a:solidFill>
                  <a:schemeClr val="bg1"/>
                </a:solidFill>
                <a:effectLst>
                  <a:outerShdw blurRad="38100" dist="38100" dir="2700000" algn="tl">
                    <a:srgbClr val="000000">
                      <a:alpha val="43137"/>
                    </a:srgbClr>
                  </a:outerShdw>
                </a:effectLst>
                <a:latin typeface="Trebuchet MS" pitchFamily="34" charset="0"/>
              </a:rPr>
              <a:t>Serial Tasks</a:t>
            </a:r>
            <a:endParaRPr lang="en-US" sz="5334" dirty="0">
              <a:solidFill>
                <a:schemeClr val="bg1"/>
              </a:solidFill>
              <a:effectLst>
                <a:outerShdw blurRad="38100" dist="38100" dir="2700000" algn="tl">
                  <a:srgbClr val="000000">
                    <a:alpha val="43137"/>
                  </a:srgbClr>
                </a:outerShdw>
              </a:effectLst>
              <a:latin typeface="Trebuchet MS" pitchFamily="34" charset="0"/>
            </a:endParaRPr>
          </a:p>
        </p:txBody>
      </p:sp>
      <p:sp>
        <p:nvSpPr>
          <p:cNvPr id="289" name="Rectangle 288"/>
          <p:cNvSpPr/>
          <p:nvPr/>
        </p:nvSpPr>
        <p:spPr>
          <a:xfrm>
            <a:off x="19065690" y="4060758"/>
            <a:ext cx="9268098" cy="3385347"/>
          </a:xfrm>
          <a:prstGeom prst="rect">
            <a:avLst/>
          </a:prstGeom>
        </p:spPr>
        <p:txBody>
          <a:bodyPr wrap="square" lIns="304740" tIns="152367" rIns="304740" bIns="152367">
            <a:spAutoFit/>
          </a:bodyPr>
          <a:lstStyle/>
          <a:p>
            <a:pPr algn="ctr"/>
            <a:r>
              <a:rPr lang="en-US" sz="8001" b="1">
                <a:solidFill>
                  <a:srgbClr val="73B900"/>
                </a:solidFill>
                <a:effectLst>
                  <a:outerShdw blurRad="38100" dist="38100" dir="2700000" algn="tl">
                    <a:srgbClr val="000000">
                      <a:alpha val="43137"/>
                    </a:srgbClr>
                  </a:outerShdw>
                </a:effectLst>
                <a:latin typeface="Trebuchet MS" pitchFamily="34" charset="0"/>
              </a:rPr>
              <a:t>GPU Accelerator</a:t>
            </a:r>
          </a:p>
          <a:p>
            <a:pPr algn="ctr">
              <a:lnSpc>
                <a:spcPct val="90000"/>
              </a:lnSpc>
            </a:pPr>
            <a:r>
              <a:rPr lang="en-US" sz="6666">
                <a:solidFill>
                  <a:schemeClr val="bg1">
                    <a:lumMod val="75000"/>
                    <a:lumOff val="25000"/>
                  </a:schemeClr>
                </a:solidFill>
                <a:effectLst>
                  <a:outerShdw blurRad="38100" dist="38100" dir="2700000" algn="tl">
                    <a:srgbClr val="000000">
                      <a:alpha val="43137"/>
                    </a:srgbClr>
                  </a:outerShdw>
                </a:effectLst>
                <a:latin typeface="Trebuchet MS" pitchFamily="34" charset="0"/>
              </a:rPr>
              <a:t>Optimized for </a:t>
            </a:r>
          </a:p>
          <a:p>
            <a:pPr algn="ctr">
              <a:lnSpc>
                <a:spcPct val="90000"/>
              </a:lnSpc>
            </a:pPr>
            <a:r>
              <a:rPr lang="en-US" sz="6666">
                <a:solidFill>
                  <a:schemeClr val="bg1">
                    <a:lumMod val="75000"/>
                    <a:lumOff val="25000"/>
                  </a:schemeClr>
                </a:solidFill>
                <a:effectLst>
                  <a:outerShdw blurRad="38100" dist="38100" dir="2700000" algn="tl">
                    <a:srgbClr val="000000">
                      <a:alpha val="43137"/>
                    </a:srgbClr>
                  </a:outerShdw>
                </a:effectLst>
                <a:latin typeface="Trebuchet MS" pitchFamily="34" charset="0"/>
              </a:rPr>
              <a:t>Parallel Tasks</a:t>
            </a:r>
          </a:p>
        </p:txBody>
      </p:sp>
      <p:sp>
        <p:nvSpPr>
          <p:cNvPr id="290" name="Cross 289"/>
          <p:cNvSpPr/>
          <p:nvPr/>
        </p:nvSpPr>
        <p:spPr>
          <a:xfrm>
            <a:off x="17194196" y="12483692"/>
            <a:ext cx="1166607" cy="1194927"/>
          </a:xfrm>
          <a:prstGeom prst="plus">
            <a:avLst>
              <a:gd name="adj" fmla="val 33404"/>
            </a:avLst>
          </a:prstGeom>
          <a:solidFill>
            <a:schemeClr val="bg1">
              <a:lumMod val="75000"/>
              <a:lumOff val="25000"/>
            </a:schemeClr>
          </a:solidFill>
          <a:ln w="25400" cap="flat" cmpd="sng" algn="ctr">
            <a:noFill/>
            <a:prstDash val="solid"/>
          </a:ln>
          <a:effectLst>
            <a:outerShdw blurRad="50800" dist="38100" dir="2700000" algn="tl" rotWithShape="0">
              <a:prstClr val="black">
                <a:alpha val="40000"/>
              </a:prstClr>
            </a:outerShdw>
          </a:effectLst>
        </p:spPr>
        <p:txBody>
          <a:bodyPr lIns="304740" tIns="152367" rIns="304740" bIns="152367" rtlCol="0" anchor="ctr"/>
          <a:lstStyle/>
          <a:p>
            <a:pPr algn="ctr" defTabSz="3047340">
              <a:defRPr/>
            </a:pPr>
            <a:endParaRPr lang="en-US" sz="6000" kern="0">
              <a:ln w="18415" cmpd="sng">
                <a:solidFill>
                  <a:srgbClr val="FFFFFF"/>
                </a:solidFill>
                <a:prstDash val="solid"/>
              </a:ln>
              <a:solidFill>
                <a:schemeClr val="bg1">
                  <a:lumMod val="75000"/>
                  <a:lumOff val="25000"/>
                </a:schemeClr>
              </a:solidFill>
              <a:effectLst>
                <a:outerShdw blurRad="63500" dir="3600000" algn="tl" rotWithShape="0">
                  <a:srgbClr val="000000">
                    <a:alpha val="70000"/>
                  </a:srgbClr>
                </a:outerShdw>
              </a:effectLst>
              <a:latin typeface="Arial"/>
            </a:endParaRPr>
          </a:p>
        </p:txBody>
      </p:sp>
      <p:sp>
        <p:nvSpPr>
          <p:cNvPr id="292" name="Title 1"/>
          <p:cNvSpPr>
            <a:spLocks noGrp="1"/>
          </p:cNvSpPr>
          <p:nvPr>
            <p:ph type="title"/>
          </p:nvPr>
        </p:nvSpPr>
        <p:spPr>
          <a:xfrm>
            <a:off x="1733961" y="1714794"/>
            <a:ext cx="33253680" cy="1969770"/>
          </a:xfrm>
          <a:noFill/>
          <a:ln w="9525">
            <a:noFill/>
            <a:miter lim="800000"/>
            <a:headEnd/>
            <a:tailEnd/>
          </a:ln>
        </p:spPr>
        <p:txBody>
          <a:bodyPr vert="horz" wrap="square" lIns="304800" tIns="152400" rIns="304800" bIns="152400" numCol="1" rtlCol="0" anchor="b" anchorCtr="0" compatLnSpc="1">
            <a:prstTxWarp prst="textNoShape">
              <a:avLst/>
            </a:prstTxWarp>
            <a:noAutofit/>
          </a:bodyPr>
          <a:lstStyle/>
          <a:p>
            <a:r>
              <a:rPr lang="en-US" sz="12000">
                <a:solidFill>
                  <a:schemeClr val="tx1"/>
                </a:solidFill>
                <a:latin typeface="+mn-lt"/>
              </a:rPr>
              <a:t>CPU is a latency reducing architecture</a:t>
            </a:r>
          </a:p>
        </p:txBody>
      </p:sp>
      <p:sp>
        <p:nvSpPr>
          <p:cNvPr id="2" name="Rectangle 1"/>
          <p:cNvSpPr/>
          <p:nvPr/>
        </p:nvSpPr>
        <p:spPr>
          <a:xfrm>
            <a:off x="16982603" y="4060757"/>
            <a:ext cx="14145507" cy="13080309"/>
          </a:xfrm>
          <a:prstGeom prst="rect">
            <a:avLst/>
          </a:prstGeom>
          <a:solidFill>
            <a:schemeClr val="tx1">
              <a:alpha val="9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0" dirty="0">
                <a:solidFill>
                  <a:schemeClr val="bg1"/>
                </a:solidFill>
              </a:rPr>
              <a:t>CPU Strengths</a:t>
            </a:r>
          </a:p>
          <a:p>
            <a:pPr algn="ctr"/>
            <a:endParaRPr lang="en-US" sz="6000" dirty="0">
              <a:solidFill>
                <a:schemeClr val="bg1"/>
              </a:solidFill>
            </a:endParaRPr>
          </a:p>
          <a:p>
            <a:pPr marL="952479" indent="-952479">
              <a:buFont typeface="Arial" panose="020B0604020202020204" pitchFamily="34" charset="0"/>
              <a:buChar char="•"/>
            </a:pPr>
            <a:r>
              <a:rPr lang="en-US" sz="6000" dirty="0">
                <a:solidFill>
                  <a:schemeClr val="bg1"/>
                </a:solidFill>
              </a:rPr>
              <a:t>Very large main memory</a:t>
            </a:r>
          </a:p>
          <a:p>
            <a:pPr marL="952479" indent="-952479">
              <a:buFont typeface="Arial" panose="020B0604020202020204" pitchFamily="34" charset="0"/>
              <a:buChar char="•"/>
            </a:pPr>
            <a:r>
              <a:rPr lang="en-US" sz="6000" dirty="0">
                <a:solidFill>
                  <a:schemeClr val="bg1"/>
                </a:solidFill>
              </a:rPr>
              <a:t>Very fast clock speeds</a:t>
            </a:r>
          </a:p>
          <a:p>
            <a:pPr marL="952479" indent="-952479">
              <a:buFont typeface="Arial" panose="020B0604020202020204" pitchFamily="34" charset="0"/>
              <a:buChar char="•"/>
            </a:pPr>
            <a:r>
              <a:rPr lang="en-US" sz="6000" dirty="0">
                <a:solidFill>
                  <a:schemeClr val="bg1"/>
                </a:solidFill>
              </a:rPr>
              <a:t>Latency optimized via large caches</a:t>
            </a:r>
          </a:p>
          <a:p>
            <a:pPr marL="952479" indent="-952479">
              <a:buFont typeface="Arial" panose="020B0604020202020204" pitchFamily="34" charset="0"/>
              <a:buChar char="•"/>
            </a:pPr>
            <a:r>
              <a:rPr lang="en-US" sz="6000" dirty="0">
                <a:solidFill>
                  <a:schemeClr val="bg1"/>
                </a:solidFill>
              </a:rPr>
              <a:t>Small number of threads can run very quickly</a:t>
            </a:r>
          </a:p>
          <a:p>
            <a:pPr algn="ctr"/>
            <a:endParaRPr lang="en-US" sz="6000" dirty="0">
              <a:solidFill>
                <a:schemeClr val="bg1"/>
              </a:solidFill>
            </a:endParaRPr>
          </a:p>
          <a:p>
            <a:pPr algn="ctr"/>
            <a:r>
              <a:rPr lang="en-US" sz="6000" dirty="0">
                <a:solidFill>
                  <a:schemeClr val="bg1"/>
                </a:solidFill>
              </a:rPr>
              <a:t>CPU Weaknesses</a:t>
            </a:r>
          </a:p>
          <a:p>
            <a:pPr marL="952479" indent="-952479">
              <a:buFont typeface="Arial" panose="020B0604020202020204" pitchFamily="34" charset="0"/>
              <a:buChar char="•"/>
            </a:pPr>
            <a:endParaRPr lang="en-US" sz="6000" dirty="0">
              <a:solidFill>
                <a:schemeClr val="bg1"/>
              </a:solidFill>
            </a:endParaRPr>
          </a:p>
          <a:p>
            <a:pPr marL="952479" indent="-952479">
              <a:buFont typeface="Arial" panose="020B0604020202020204" pitchFamily="34" charset="0"/>
              <a:buChar char="•"/>
            </a:pPr>
            <a:r>
              <a:rPr lang="en-US" sz="6000" dirty="0">
                <a:solidFill>
                  <a:schemeClr val="bg1"/>
                </a:solidFill>
              </a:rPr>
              <a:t>Relatively low memory bandwidth</a:t>
            </a:r>
          </a:p>
          <a:p>
            <a:pPr marL="952479" indent="-952479">
              <a:buFont typeface="Arial" panose="020B0604020202020204" pitchFamily="34" charset="0"/>
              <a:buChar char="•"/>
            </a:pPr>
            <a:r>
              <a:rPr lang="en-US" sz="6000" dirty="0">
                <a:solidFill>
                  <a:schemeClr val="bg1"/>
                </a:solidFill>
              </a:rPr>
              <a:t>Cache misses very costly</a:t>
            </a:r>
          </a:p>
          <a:p>
            <a:pPr marL="952479" indent="-952479">
              <a:buFont typeface="Arial" panose="020B0604020202020204" pitchFamily="34" charset="0"/>
              <a:buChar char="•"/>
            </a:pPr>
            <a:r>
              <a:rPr lang="en-US" sz="6000" dirty="0">
                <a:solidFill>
                  <a:schemeClr val="bg1"/>
                </a:solidFill>
              </a:rPr>
              <a:t>Low performance/watt</a:t>
            </a:r>
          </a:p>
          <a:p>
            <a:pPr marL="952479" indent="-952479">
              <a:buFont typeface="Arial" panose="020B0604020202020204" pitchFamily="34" charset="0"/>
              <a:buChar char="•"/>
            </a:pPr>
            <a:endParaRPr lang="en-US" sz="6000" dirty="0">
              <a:solidFill>
                <a:schemeClr val="bg1"/>
              </a:solidFill>
            </a:endParaRPr>
          </a:p>
        </p:txBody>
      </p:sp>
    </p:spTree>
    <p:extLst>
      <p:ext uri="{BB962C8B-B14F-4D97-AF65-F5344CB8AC3E}">
        <p14:creationId xmlns:p14="http://schemas.microsoft.com/office/powerpoint/2010/main" val="140878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561757" y="9004593"/>
            <a:ext cx="7473732" cy="8153112"/>
            <a:chOff x="2913547" y="2500538"/>
            <a:chExt cx="1688442" cy="2233981"/>
          </a:xfrm>
          <a:effectLst>
            <a:reflection blurRad="6350" stA="60000" endPos="50000" dist="101600" dir="5400000" sy="-100000" algn="bl" rotWithShape="0"/>
          </a:effectLst>
        </p:grpSpPr>
        <p:pic>
          <p:nvPicPr>
            <p:cNvPr id="5" name="Picture 4" descr="thinner_intel_chi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2913547" y="2500538"/>
              <a:ext cx="1688442" cy="2233981"/>
            </a:xfrm>
            <a:prstGeom prst="rect">
              <a:avLst/>
            </a:prstGeom>
            <a:noFill/>
            <a:ln w="9525">
              <a:noFill/>
              <a:miter lim="800000"/>
              <a:headEnd/>
              <a:tailEnd/>
            </a:ln>
          </p:spPr>
        </p:pic>
        <p:sp>
          <p:nvSpPr>
            <p:cNvPr id="6" name="Rectangle 5"/>
            <p:cNvSpPr/>
            <p:nvPr/>
          </p:nvSpPr>
          <p:spPr bwMode="auto">
            <a:xfrm rot="5400000">
              <a:off x="3332090" y="3461190"/>
              <a:ext cx="867310" cy="1400909"/>
            </a:xfrm>
            <a:prstGeom prst="rect">
              <a:avLst/>
            </a:prstGeom>
            <a:blipFill dpi="0" rotWithShape="1">
              <a:blip r:embed="rId4" cstate="print">
                <a:alphaModFix amt="32000"/>
                <a:lum bright="-59000" contrast="65000"/>
                <a:extLst>
                  <a:ext uri="{28A0092B-C50C-407E-A947-70E740481C1C}">
                    <a14:useLocalDpi xmlns:a14="http://schemas.microsoft.com/office/drawing/2010/main"/>
                  </a:ext>
                </a:extLst>
              </a:blip>
              <a:srcRect/>
              <a:tile tx="0" ty="0" sx="100000" sy="100000" flip="none" algn="ctr"/>
            </a:blipFill>
            <a:ln w="9525" cap="flat" cmpd="sng" algn="ctr">
              <a:noFill/>
              <a:prstDash val="solid"/>
              <a:round/>
              <a:headEnd type="none" w="med" len="med"/>
              <a:tailEnd type="none" w="med" len="med"/>
            </a:ln>
            <a:effectLst/>
            <a:scene3d>
              <a:camera prst="orthographicFront"/>
              <a:lightRig rig="threePt" dir="t">
                <a:rot lat="0" lon="0" rev="20400000"/>
              </a:lightRig>
            </a:scene3d>
            <a:sp3d extrusionH="76200" prstMaterial="plastic"/>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grpSp>
          <p:nvGrpSpPr>
            <p:cNvPr id="7" name="Group 6"/>
            <p:cNvGrpSpPr/>
            <p:nvPr/>
          </p:nvGrpSpPr>
          <p:grpSpPr>
            <a:xfrm>
              <a:off x="3098538" y="2782108"/>
              <a:ext cx="1309870" cy="359725"/>
              <a:chOff x="3098538" y="2782108"/>
              <a:chExt cx="1309870" cy="359725"/>
            </a:xfrm>
          </p:grpSpPr>
          <p:sp>
            <p:nvSpPr>
              <p:cNvPr id="12" name="Rounded Rectangle 11"/>
              <p:cNvSpPr/>
              <p:nvPr/>
            </p:nvSpPr>
            <p:spPr bwMode="auto">
              <a:xfrm rot="5400000">
                <a:off x="3577905"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3" name="Rounded Rectangle 12"/>
              <p:cNvSpPr/>
              <p:nvPr/>
            </p:nvSpPr>
            <p:spPr bwMode="auto">
              <a:xfrm rot="5400000">
                <a:off x="4043641"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4" name="Rounded Rectangle 13"/>
              <p:cNvSpPr/>
              <p:nvPr/>
            </p:nvSpPr>
            <p:spPr bwMode="auto">
              <a:xfrm rot="5400000">
                <a:off x="3103579" y="2777067"/>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grpSp>
        <p:grpSp>
          <p:nvGrpSpPr>
            <p:cNvPr id="8" name="Group 7"/>
            <p:cNvGrpSpPr/>
            <p:nvPr/>
          </p:nvGrpSpPr>
          <p:grpSpPr>
            <a:xfrm>
              <a:off x="3098538" y="3261623"/>
              <a:ext cx="1309870" cy="359725"/>
              <a:chOff x="3106515" y="3261623"/>
              <a:chExt cx="1309870" cy="359725"/>
            </a:xfrm>
          </p:grpSpPr>
          <p:sp>
            <p:nvSpPr>
              <p:cNvPr id="9" name="Rounded Rectangle 8"/>
              <p:cNvSpPr/>
              <p:nvPr/>
            </p:nvSpPr>
            <p:spPr bwMode="auto">
              <a:xfrm rot="5400000">
                <a:off x="3585882"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0" name="Rounded Rectangle 9"/>
              <p:cNvSpPr/>
              <p:nvPr/>
            </p:nvSpPr>
            <p:spPr bwMode="auto">
              <a:xfrm rot="5400000">
                <a:off x="4051618"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sp>
            <p:nvSpPr>
              <p:cNvPr id="11" name="Rounded Rectangle 10"/>
              <p:cNvSpPr/>
              <p:nvPr/>
            </p:nvSpPr>
            <p:spPr bwMode="auto">
              <a:xfrm rot="5400000">
                <a:off x="3111556" y="3256582"/>
                <a:ext cx="359725" cy="369808"/>
              </a:xfrm>
              <a:prstGeom prst="roundRect">
                <a:avLst>
                  <a:gd name="adj" fmla="val 5203"/>
                </a:avLst>
              </a:prstGeom>
              <a:gradFill>
                <a:gsLst>
                  <a:gs pos="0">
                    <a:srgbClr val="003DB8"/>
                  </a:gs>
                  <a:gs pos="68000">
                    <a:srgbClr val="002164"/>
                  </a:gs>
                  <a:gs pos="100000">
                    <a:srgbClr val="00297A"/>
                  </a:gs>
                </a:gsLst>
                <a:lin ang="5400000" scaled="1"/>
              </a:gradFill>
              <a:ln w="9525" cap="flat" cmpd="sng" algn="ctr">
                <a:noFill/>
                <a:prstDash val="solid"/>
                <a:round/>
                <a:headEnd type="none" w="med" len="med"/>
                <a:tailEnd type="none" w="med" len="med"/>
              </a:ln>
              <a:effectLst/>
              <a:scene3d>
                <a:camera prst="orthographicFront"/>
                <a:lightRig rig="brightRoom" dir="t"/>
              </a:scene3d>
              <a:sp3d extrusionH="76200" prstMaterial="powder">
                <a:bevelT w="25400" h="1270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a:solidFill>
                    <a:srgbClr val="FFFFFF"/>
                  </a:solidFill>
                  <a:latin typeface="Arial"/>
                </a:endParaRPr>
              </a:p>
            </p:txBody>
          </p:sp>
        </p:grpSp>
      </p:grpSp>
      <p:grpSp>
        <p:nvGrpSpPr>
          <p:cNvPr id="15" name="Group 1306"/>
          <p:cNvGrpSpPr>
            <a:grpSpLocks/>
          </p:cNvGrpSpPr>
          <p:nvPr/>
        </p:nvGrpSpPr>
        <p:grpSpPr bwMode="auto">
          <a:xfrm>
            <a:off x="19454130" y="7655142"/>
            <a:ext cx="8491212" cy="9485922"/>
            <a:chOff x="588497" y="1591580"/>
            <a:chExt cx="2208463" cy="2349804"/>
          </a:xfrm>
          <a:effectLst>
            <a:reflection blurRad="6350" stA="50000" endA="275" endPos="40000" dist="101600" dir="5400000" sy="-100000" algn="bl" rotWithShape="0"/>
          </a:effectLst>
        </p:grpSpPr>
        <p:pic>
          <p:nvPicPr>
            <p:cNvPr id="16" name="Picture 627" descr="Thinner_block_chip.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8497" y="1591580"/>
              <a:ext cx="2208463" cy="2349804"/>
            </a:xfrm>
            <a:prstGeom prst="rect">
              <a:avLst/>
            </a:prstGeom>
            <a:noFill/>
            <a:ln w="9525">
              <a:noFill/>
              <a:miter lim="800000"/>
              <a:headEnd/>
              <a:tailEnd/>
            </a:ln>
            <a:effectLst/>
          </p:spPr>
        </p:pic>
        <p:grpSp>
          <p:nvGrpSpPr>
            <p:cNvPr id="17" name="Group 1305"/>
            <p:cNvGrpSpPr/>
            <p:nvPr/>
          </p:nvGrpSpPr>
          <p:grpSpPr>
            <a:xfrm>
              <a:off x="707286" y="1693789"/>
              <a:ext cx="1969371" cy="2134126"/>
              <a:chOff x="707286" y="1693789"/>
              <a:chExt cx="1969371" cy="2134126"/>
            </a:xfrm>
            <a:gradFill>
              <a:gsLst>
                <a:gs pos="0">
                  <a:srgbClr val="69E515"/>
                </a:gs>
                <a:gs pos="68000">
                  <a:srgbClr val="3A761C"/>
                </a:gs>
                <a:gs pos="100000">
                  <a:srgbClr val="388A22"/>
                </a:gs>
              </a:gsLst>
              <a:lin ang="5400000" scaled="1"/>
            </a:gradFill>
          </p:grpSpPr>
          <p:grpSp>
            <p:nvGrpSpPr>
              <p:cNvPr id="18" name="Group 1043"/>
              <p:cNvGrpSpPr/>
              <p:nvPr/>
            </p:nvGrpSpPr>
            <p:grpSpPr>
              <a:xfrm>
                <a:off x="707286" y="1693789"/>
                <a:ext cx="939689" cy="103689"/>
                <a:chOff x="703378" y="1693789"/>
                <a:chExt cx="939689" cy="103689"/>
              </a:xfrm>
              <a:grpFill/>
            </p:grpSpPr>
            <p:sp>
              <p:nvSpPr>
                <p:cNvPr id="280" name="Rounded Rectangle 27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1" name="Rounded Rectangle 28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2" name="Rounded Rectangle 28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3" name="Rounded Rectangle 28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4" name="Rounded Rectangle 28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5" name="Rounded Rectangle 28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6" name="Rounded Rectangle 28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87" name="Rounded Rectangle 28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19" name="Group 1044"/>
              <p:cNvGrpSpPr/>
              <p:nvPr/>
            </p:nvGrpSpPr>
            <p:grpSpPr>
              <a:xfrm>
                <a:off x="707286" y="1838820"/>
                <a:ext cx="939689" cy="103689"/>
                <a:chOff x="703378" y="1693789"/>
                <a:chExt cx="939689" cy="103689"/>
              </a:xfrm>
              <a:grpFill/>
            </p:grpSpPr>
            <p:sp>
              <p:nvSpPr>
                <p:cNvPr id="272" name="Rounded Rectangle 27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3" name="Rounded Rectangle 27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4" name="Rounded Rectangle 27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5" name="Rounded Rectangle 27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6" name="Rounded Rectangle 27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7" name="Rounded Rectangle 27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8" name="Rounded Rectangle 27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9" name="Rounded Rectangle 27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0" name="Group 1053"/>
              <p:cNvGrpSpPr/>
              <p:nvPr/>
            </p:nvGrpSpPr>
            <p:grpSpPr>
              <a:xfrm>
                <a:off x="707286" y="1983851"/>
                <a:ext cx="939689" cy="103689"/>
                <a:chOff x="703378" y="1693789"/>
                <a:chExt cx="939689" cy="103689"/>
              </a:xfrm>
              <a:grpFill/>
            </p:grpSpPr>
            <p:sp>
              <p:nvSpPr>
                <p:cNvPr id="264" name="Rounded Rectangle 26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5" name="Rounded Rectangle 26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6" name="Rounded Rectangle 26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7" name="Rounded Rectangle 26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8" name="Rounded Rectangle 26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9" name="Rounded Rectangle 26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0" name="Rounded Rectangle 26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71" name="Rounded Rectangle 27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1" name="Group 1062"/>
              <p:cNvGrpSpPr/>
              <p:nvPr/>
            </p:nvGrpSpPr>
            <p:grpSpPr>
              <a:xfrm>
                <a:off x="707286" y="2128882"/>
                <a:ext cx="939689" cy="103689"/>
                <a:chOff x="703378" y="1693789"/>
                <a:chExt cx="939689" cy="103689"/>
              </a:xfrm>
              <a:grpFill/>
            </p:grpSpPr>
            <p:sp>
              <p:nvSpPr>
                <p:cNvPr id="256" name="Rounded Rectangle 25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7" name="Rounded Rectangle 25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8" name="Rounded Rectangle 25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9" name="Rounded Rectangle 25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0" name="Rounded Rectangle 25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1" name="Rounded Rectangle 26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2" name="Rounded Rectangle 26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63" name="Rounded Rectangle 26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2" name="Group 1071"/>
              <p:cNvGrpSpPr/>
              <p:nvPr/>
            </p:nvGrpSpPr>
            <p:grpSpPr>
              <a:xfrm>
                <a:off x="707286" y="2273913"/>
                <a:ext cx="939689" cy="103689"/>
                <a:chOff x="703378" y="1693789"/>
                <a:chExt cx="939689" cy="103689"/>
              </a:xfrm>
              <a:grpFill/>
            </p:grpSpPr>
            <p:sp>
              <p:nvSpPr>
                <p:cNvPr id="248" name="Rounded Rectangle 24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9" name="Rounded Rectangle 24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0" name="Rounded Rectangle 24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1" name="Rounded Rectangle 25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2" name="Rounded Rectangle 25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3" name="Rounded Rectangle 25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4" name="Rounded Rectangle 25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55" name="Rounded Rectangle 25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3" name="Group 1080"/>
              <p:cNvGrpSpPr/>
              <p:nvPr/>
            </p:nvGrpSpPr>
            <p:grpSpPr>
              <a:xfrm>
                <a:off x="707286" y="2418944"/>
                <a:ext cx="939689" cy="103689"/>
                <a:chOff x="703378" y="1693789"/>
                <a:chExt cx="939689" cy="103689"/>
              </a:xfrm>
              <a:grpFill/>
            </p:grpSpPr>
            <p:sp>
              <p:nvSpPr>
                <p:cNvPr id="240" name="Rounded Rectangle 23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1" name="Rounded Rectangle 24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2" name="Rounded Rectangle 24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3" name="Rounded Rectangle 24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4" name="Rounded Rectangle 24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5" name="Rounded Rectangle 24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6" name="Rounded Rectangle 24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47" name="Rounded Rectangle 24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4" name="Group 1089"/>
              <p:cNvGrpSpPr/>
              <p:nvPr/>
            </p:nvGrpSpPr>
            <p:grpSpPr>
              <a:xfrm>
                <a:off x="707286" y="2563975"/>
                <a:ext cx="939689" cy="103689"/>
                <a:chOff x="703378" y="1693789"/>
                <a:chExt cx="939689" cy="103689"/>
              </a:xfrm>
              <a:grpFill/>
            </p:grpSpPr>
            <p:sp>
              <p:nvSpPr>
                <p:cNvPr id="232" name="Rounded Rectangle 23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3" name="Rounded Rectangle 23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4" name="Rounded Rectangle 23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5" name="Rounded Rectangle 23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6" name="Rounded Rectangle 23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7" name="Rounded Rectangle 23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8" name="Rounded Rectangle 23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9" name="Rounded Rectangle 23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5" name="Group 1098"/>
              <p:cNvGrpSpPr/>
              <p:nvPr/>
            </p:nvGrpSpPr>
            <p:grpSpPr>
              <a:xfrm>
                <a:off x="707286" y="2709006"/>
                <a:ext cx="939689" cy="103689"/>
                <a:chOff x="703378" y="1693789"/>
                <a:chExt cx="939689" cy="103689"/>
              </a:xfrm>
              <a:grpFill/>
            </p:grpSpPr>
            <p:sp>
              <p:nvSpPr>
                <p:cNvPr id="224" name="Rounded Rectangle 22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5" name="Rounded Rectangle 22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6" name="Rounded Rectangle 22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7" name="Rounded Rectangle 22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8" name="Rounded Rectangle 22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9" name="Rounded Rectangle 22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0" name="Rounded Rectangle 22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31" name="Rounded Rectangle 23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6" name="Group 1107"/>
              <p:cNvGrpSpPr/>
              <p:nvPr/>
            </p:nvGrpSpPr>
            <p:grpSpPr>
              <a:xfrm>
                <a:off x="707286" y="2854037"/>
                <a:ext cx="939689" cy="103689"/>
                <a:chOff x="703378" y="1693789"/>
                <a:chExt cx="939689" cy="103689"/>
              </a:xfrm>
              <a:grpFill/>
            </p:grpSpPr>
            <p:sp>
              <p:nvSpPr>
                <p:cNvPr id="216" name="Rounded Rectangle 21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7" name="Rounded Rectangle 21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8" name="Rounded Rectangle 21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9" name="Rounded Rectangle 21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0" name="Rounded Rectangle 21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1" name="Rounded Rectangle 22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2" name="Rounded Rectangle 22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23" name="Rounded Rectangle 22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7" name="Group 1116"/>
              <p:cNvGrpSpPr/>
              <p:nvPr/>
            </p:nvGrpSpPr>
            <p:grpSpPr>
              <a:xfrm>
                <a:off x="707286" y="2999068"/>
                <a:ext cx="939689" cy="103689"/>
                <a:chOff x="703378" y="1693789"/>
                <a:chExt cx="939689" cy="103689"/>
              </a:xfrm>
              <a:grpFill/>
            </p:grpSpPr>
            <p:sp>
              <p:nvSpPr>
                <p:cNvPr id="208" name="Rounded Rectangle 20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9" name="Rounded Rectangle 20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0" name="Rounded Rectangle 20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1" name="Rounded Rectangle 21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2" name="Rounded Rectangle 21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3" name="Rounded Rectangle 21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4" name="Rounded Rectangle 21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15" name="Rounded Rectangle 21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8" name="Group 1125"/>
              <p:cNvGrpSpPr/>
              <p:nvPr/>
            </p:nvGrpSpPr>
            <p:grpSpPr>
              <a:xfrm>
                <a:off x="707286" y="3144099"/>
                <a:ext cx="939689" cy="103689"/>
                <a:chOff x="703378" y="1693789"/>
                <a:chExt cx="939689" cy="103689"/>
              </a:xfrm>
              <a:grpFill/>
            </p:grpSpPr>
            <p:sp>
              <p:nvSpPr>
                <p:cNvPr id="200" name="Rounded Rectangle 19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1" name="Rounded Rectangle 20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2" name="Rounded Rectangle 20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3" name="Rounded Rectangle 20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4" name="Rounded Rectangle 20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5" name="Rounded Rectangle 20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6" name="Rounded Rectangle 20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207" name="Rounded Rectangle 20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29" name="Group 1134"/>
              <p:cNvGrpSpPr/>
              <p:nvPr/>
            </p:nvGrpSpPr>
            <p:grpSpPr>
              <a:xfrm>
                <a:off x="707286" y="3289130"/>
                <a:ext cx="939689" cy="103689"/>
                <a:chOff x="703378" y="1693789"/>
                <a:chExt cx="939689" cy="103689"/>
              </a:xfrm>
              <a:grpFill/>
            </p:grpSpPr>
            <p:sp>
              <p:nvSpPr>
                <p:cNvPr id="192" name="Rounded Rectangle 19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3" name="Rounded Rectangle 19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4" name="Rounded Rectangle 19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5" name="Rounded Rectangle 19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6" name="Rounded Rectangle 19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7" name="Rounded Rectangle 19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8" name="Rounded Rectangle 19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9" name="Rounded Rectangle 19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0" name="Group 1143"/>
              <p:cNvGrpSpPr/>
              <p:nvPr/>
            </p:nvGrpSpPr>
            <p:grpSpPr>
              <a:xfrm>
                <a:off x="707286" y="3434161"/>
                <a:ext cx="939689" cy="103689"/>
                <a:chOff x="703378" y="1693789"/>
                <a:chExt cx="939689" cy="103689"/>
              </a:xfrm>
              <a:grpFill/>
            </p:grpSpPr>
            <p:sp>
              <p:nvSpPr>
                <p:cNvPr id="184" name="Rounded Rectangle 18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5" name="Rounded Rectangle 18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6" name="Rounded Rectangle 18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7" name="Rounded Rectangle 18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8" name="Rounded Rectangle 18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9" name="Rounded Rectangle 18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0" name="Rounded Rectangle 18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91" name="Rounded Rectangle 19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1" name="Group 1152"/>
              <p:cNvGrpSpPr/>
              <p:nvPr/>
            </p:nvGrpSpPr>
            <p:grpSpPr>
              <a:xfrm>
                <a:off x="707286" y="3579192"/>
                <a:ext cx="939689" cy="103689"/>
                <a:chOff x="703378" y="1693789"/>
                <a:chExt cx="939689" cy="103689"/>
              </a:xfrm>
              <a:grpFill/>
            </p:grpSpPr>
            <p:sp>
              <p:nvSpPr>
                <p:cNvPr id="176" name="Rounded Rectangle 17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7" name="Rounded Rectangle 17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8" name="Rounded Rectangle 17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9" name="Rounded Rectangle 17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0" name="Rounded Rectangle 17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1" name="Rounded Rectangle 18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2" name="Rounded Rectangle 18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83" name="Rounded Rectangle 18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2" name="Group 1161"/>
              <p:cNvGrpSpPr/>
              <p:nvPr/>
            </p:nvGrpSpPr>
            <p:grpSpPr>
              <a:xfrm>
                <a:off x="707286" y="3724226"/>
                <a:ext cx="939689" cy="103689"/>
                <a:chOff x="703378" y="1693789"/>
                <a:chExt cx="939689" cy="103689"/>
              </a:xfrm>
              <a:grpFill/>
            </p:grpSpPr>
            <p:sp>
              <p:nvSpPr>
                <p:cNvPr id="168" name="Rounded Rectangle 16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9" name="Rounded Rectangle 16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0" name="Rounded Rectangle 16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1" name="Rounded Rectangle 17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2" name="Rounded Rectangle 17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3" name="Rounded Rectangle 17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4" name="Rounded Rectangle 17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75" name="Rounded Rectangle 17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3" name="Group 1170"/>
              <p:cNvGrpSpPr/>
              <p:nvPr/>
            </p:nvGrpSpPr>
            <p:grpSpPr>
              <a:xfrm>
                <a:off x="1736968" y="1693789"/>
                <a:ext cx="939689" cy="103689"/>
                <a:chOff x="703378" y="1693789"/>
                <a:chExt cx="939689" cy="103689"/>
              </a:xfrm>
              <a:grpFill/>
            </p:grpSpPr>
            <p:sp>
              <p:nvSpPr>
                <p:cNvPr id="160" name="Rounded Rectangle 15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1" name="Rounded Rectangle 16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2" name="Rounded Rectangle 16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3" name="Rounded Rectangle 16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4" name="Rounded Rectangle 16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5" name="Rounded Rectangle 16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6" name="Rounded Rectangle 16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67" name="Rounded Rectangle 16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4" name="Group 1179"/>
              <p:cNvGrpSpPr/>
              <p:nvPr/>
            </p:nvGrpSpPr>
            <p:grpSpPr>
              <a:xfrm>
                <a:off x="1736968" y="1838820"/>
                <a:ext cx="939689" cy="103689"/>
                <a:chOff x="703378" y="1693789"/>
                <a:chExt cx="939689" cy="103689"/>
              </a:xfrm>
              <a:grpFill/>
            </p:grpSpPr>
            <p:sp>
              <p:nvSpPr>
                <p:cNvPr id="152" name="Rounded Rectangle 15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3" name="Rounded Rectangle 15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4" name="Rounded Rectangle 15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5" name="Rounded Rectangle 15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6" name="Rounded Rectangle 15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7" name="Rounded Rectangle 15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8" name="Rounded Rectangle 15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9" name="Rounded Rectangle 15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5" name="Group 1188"/>
              <p:cNvGrpSpPr/>
              <p:nvPr/>
            </p:nvGrpSpPr>
            <p:grpSpPr>
              <a:xfrm>
                <a:off x="1736968" y="1983851"/>
                <a:ext cx="939689" cy="103689"/>
                <a:chOff x="703378" y="1693789"/>
                <a:chExt cx="939689" cy="103689"/>
              </a:xfrm>
              <a:grpFill/>
            </p:grpSpPr>
            <p:sp>
              <p:nvSpPr>
                <p:cNvPr id="144" name="Rounded Rectangle 14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5" name="Rounded Rectangle 14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6" name="Rounded Rectangle 14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7" name="Rounded Rectangle 14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8" name="Rounded Rectangle 14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9" name="Rounded Rectangle 14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0" name="Rounded Rectangle 14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51" name="Rounded Rectangle 15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6" name="Group 1197"/>
              <p:cNvGrpSpPr/>
              <p:nvPr/>
            </p:nvGrpSpPr>
            <p:grpSpPr>
              <a:xfrm>
                <a:off x="1736968" y="2128882"/>
                <a:ext cx="939689" cy="103689"/>
                <a:chOff x="703378" y="1693789"/>
                <a:chExt cx="939689" cy="103689"/>
              </a:xfrm>
              <a:grpFill/>
            </p:grpSpPr>
            <p:sp>
              <p:nvSpPr>
                <p:cNvPr id="136" name="Rounded Rectangle 13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7" name="Rounded Rectangle 13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8" name="Rounded Rectangle 13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9" name="Rounded Rectangle 13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0" name="Rounded Rectangle 13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1" name="Rounded Rectangle 14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2" name="Rounded Rectangle 14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43" name="Rounded Rectangle 14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7" name="Group 1206"/>
              <p:cNvGrpSpPr/>
              <p:nvPr/>
            </p:nvGrpSpPr>
            <p:grpSpPr>
              <a:xfrm>
                <a:off x="1736968" y="2273913"/>
                <a:ext cx="939689" cy="103689"/>
                <a:chOff x="703378" y="1693789"/>
                <a:chExt cx="939689" cy="103689"/>
              </a:xfrm>
              <a:grpFill/>
            </p:grpSpPr>
            <p:sp>
              <p:nvSpPr>
                <p:cNvPr id="128" name="Rounded Rectangle 12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9" name="Rounded Rectangle 12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0" name="Rounded Rectangle 12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1" name="Rounded Rectangle 13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2" name="Rounded Rectangle 13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3" name="Rounded Rectangle 13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4" name="Rounded Rectangle 13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35" name="Rounded Rectangle 13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8" name="Group 1215"/>
              <p:cNvGrpSpPr/>
              <p:nvPr/>
            </p:nvGrpSpPr>
            <p:grpSpPr>
              <a:xfrm>
                <a:off x="1736968" y="2418944"/>
                <a:ext cx="939689" cy="103689"/>
                <a:chOff x="703378" y="1693789"/>
                <a:chExt cx="939689" cy="103689"/>
              </a:xfrm>
              <a:grpFill/>
            </p:grpSpPr>
            <p:sp>
              <p:nvSpPr>
                <p:cNvPr id="120" name="Rounded Rectangle 11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1" name="Rounded Rectangle 12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2" name="Rounded Rectangle 12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3" name="Rounded Rectangle 12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4" name="Rounded Rectangle 12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5" name="Rounded Rectangle 12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6" name="Rounded Rectangle 12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27" name="Rounded Rectangle 12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39" name="Group 1224"/>
              <p:cNvGrpSpPr/>
              <p:nvPr/>
            </p:nvGrpSpPr>
            <p:grpSpPr>
              <a:xfrm>
                <a:off x="1736968" y="2563975"/>
                <a:ext cx="939689" cy="103689"/>
                <a:chOff x="703378" y="1693789"/>
                <a:chExt cx="939689" cy="103689"/>
              </a:xfrm>
              <a:grpFill/>
            </p:grpSpPr>
            <p:sp>
              <p:nvSpPr>
                <p:cNvPr id="112" name="Rounded Rectangle 11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3" name="Rounded Rectangle 11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4" name="Rounded Rectangle 11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5" name="Rounded Rectangle 11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6" name="Rounded Rectangle 11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7" name="Rounded Rectangle 11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8" name="Rounded Rectangle 11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9" name="Rounded Rectangle 11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0" name="Group 1233"/>
              <p:cNvGrpSpPr/>
              <p:nvPr/>
            </p:nvGrpSpPr>
            <p:grpSpPr>
              <a:xfrm>
                <a:off x="1736968" y="2709006"/>
                <a:ext cx="939689" cy="103689"/>
                <a:chOff x="703378" y="1693789"/>
                <a:chExt cx="939689" cy="103689"/>
              </a:xfrm>
              <a:grpFill/>
            </p:grpSpPr>
            <p:sp>
              <p:nvSpPr>
                <p:cNvPr id="104" name="Rounded Rectangle 10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5" name="Rounded Rectangle 10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6" name="Rounded Rectangle 10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7" name="Rounded Rectangle 10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8" name="Rounded Rectangle 10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9" name="Rounded Rectangle 10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0" name="Rounded Rectangle 10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11" name="Rounded Rectangle 11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1" name="Group 1242"/>
              <p:cNvGrpSpPr/>
              <p:nvPr/>
            </p:nvGrpSpPr>
            <p:grpSpPr>
              <a:xfrm>
                <a:off x="1736968" y="2854037"/>
                <a:ext cx="939689" cy="103689"/>
                <a:chOff x="703378" y="1693789"/>
                <a:chExt cx="939689" cy="103689"/>
              </a:xfrm>
              <a:grpFill/>
            </p:grpSpPr>
            <p:sp>
              <p:nvSpPr>
                <p:cNvPr id="96" name="Rounded Rectangle 9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7" name="Rounded Rectangle 9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8" name="Rounded Rectangle 9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9" name="Rounded Rectangle 9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0" name="Rounded Rectangle 9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1" name="Rounded Rectangle 10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2" name="Rounded Rectangle 10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103" name="Rounded Rectangle 10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2" name="Group 1251"/>
              <p:cNvGrpSpPr/>
              <p:nvPr/>
            </p:nvGrpSpPr>
            <p:grpSpPr>
              <a:xfrm>
                <a:off x="1736968" y="2999068"/>
                <a:ext cx="939689" cy="103689"/>
                <a:chOff x="703378" y="1693789"/>
                <a:chExt cx="939689" cy="103689"/>
              </a:xfrm>
              <a:grpFill/>
            </p:grpSpPr>
            <p:sp>
              <p:nvSpPr>
                <p:cNvPr id="88" name="Rounded Rectangle 8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9" name="Rounded Rectangle 8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0" name="Rounded Rectangle 8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1" name="Rounded Rectangle 9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2" name="Rounded Rectangle 9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3" name="Rounded Rectangle 9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4" name="Rounded Rectangle 9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95" name="Rounded Rectangle 9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3" name="Group 1260"/>
              <p:cNvGrpSpPr/>
              <p:nvPr/>
            </p:nvGrpSpPr>
            <p:grpSpPr>
              <a:xfrm>
                <a:off x="1736968" y="3144099"/>
                <a:ext cx="939689" cy="103689"/>
                <a:chOff x="703378" y="1693789"/>
                <a:chExt cx="939689" cy="103689"/>
              </a:xfrm>
              <a:grpFill/>
            </p:grpSpPr>
            <p:sp>
              <p:nvSpPr>
                <p:cNvPr id="80" name="Rounded Rectangle 79"/>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1" name="Rounded Rectangle 80"/>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2" name="Rounded Rectangle 81"/>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3" name="Rounded Rectangle 82"/>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4" name="Rounded Rectangle 83"/>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5" name="Rounded Rectangle 84"/>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6" name="Rounded Rectangle 85"/>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87" name="Rounded Rectangle 86"/>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4" name="Group 1269"/>
              <p:cNvGrpSpPr/>
              <p:nvPr/>
            </p:nvGrpSpPr>
            <p:grpSpPr>
              <a:xfrm>
                <a:off x="1736968" y="3289130"/>
                <a:ext cx="939689" cy="103689"/>
                <a:chOff x="703378" y="1693789"/>
                <a:chExt cx="939689" cy="103689"/>
              </a:xfrm>
              <a:grpFill/>
            </p:grpSpPr>
            <p:sp>
              <p:nvSpPr>
                <p:cNvPr id="72" name="Rounded Rectangle 71"/>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3" name="Rounded Rectangle 72"/>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4" name="Rounded Rectangle 73"/>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5" name="Rounded Rectangle 74"/>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6" name="Rounded Rectangle 75"/>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7" name="Rounded Rectangle 76"/>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8" name="Rounded Rectangle 77"/>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9" name="Rounded Rectangle 78"/>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5" name="Group 1278"/>
              <p:cNvGrpSpPr/>
              <p:nvPr/>
            </p:nvGrpSpPr>
            <p:grpSpPr>
              <a:xfrm>
                <a:off x="1736968" y="3434161"/>
                <a:ext cx="939689" cy="103689"/>
                <a:chOff x="703378" y="1693789"/>
                <a:chExt cx="939689" cy="103689"/>
              </a:xfrm>
              <a:grpFill/>
            </p:grpSpPr>
            <p:sp>
              <p:nvSpPr>
                <p:cNvPr id="64" name="Rounded Rectangle 63"/>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5" name="Rounded Rectangle 64"/>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6" name="Rounded Rectangle 65"/>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7" name="Rounded Rectangle 66"/>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8" name="Rounded Rectangle 67"/>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9" name="Rounded Rectangle 68"/>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0" name="Rounded Rectangle 69"/>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71" name="Rounded Rectangle 70"/>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6" name="Group 1287"/>
              <p:cNvGrpSpPr/>
              <p:nvPr/>
            </p:nvGrpSpPr>
            <p:grpSpPr>
              <a:xfrm>
                <a:off x="1736968" y="3579192"/>
                <a:ext cx="939689" cy="103689"/>
                <a:chOff x="703378" y="1693789"/>
                <a:chExt cx="939689" cy="103689"/>
              </a:xfrm>
              <a:grpFill/>
            </p:grpSpPr>
            <p:sp>
              <p:nvSpPr>
                <p:cNvPr id="56" name="Rounded Rectangle 55"/>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7" name="Rounded Rectangle 56"/>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8" name="Rounded Rectangle 57"/>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9" name="Rounded Rectangle 58"/>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0" name="Rounded Rectangle 59"/>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1" name="Rounded Rectangle 60"/>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2" name="Rounded Rectangle 61"/>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63" name="Rounded Rectangle 62"/>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nvGrpSpPr>
              <p:cNvPr id="47" name="Group 1296"/>
              <p:cNvGrpSpPr/>
              <p:nvPr/>
            </p:nvGrpSpPr>
            <p:grpSpPr>
              <a:xfrm>
                <a:off x="1736968" y="3724226"/>
                <a:ext cx="939689" cy="103689"/>
                <a:chOff x="703378" y="1693789"/>
                <a:chExt cx="939689" cy="103689"/>
              </a:xfrm>
              <a:grpFill/>
            </p:grpSpPr>
            <p:sp>
              <p:nvSpPr>
                <p:cNvPr id="48" name="Rounded Rectangle 47"/>
                <p:cNvSpPr/>
                <p:nvPr/>
              </p:nvSpPr>
              <p:spPr bwMode="auto">
                <a:xfrm rot="5400000">
                  <a:off x="699788" y="1697379"/>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49" name="Rounded Rectangle 48"/>
                <p:cNvSpPr/>
                <p:nvPr/>
              </p:nvSpPr>
              <p:spPr bwMode="auto">
                <a:xfrm rot="5400000">
                  <a:off x="820243"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0" name="Rounded Rectangle 49"/>
                <p:cNvSpPr/>
                <p:nvPr/>
              </p:nvSpPr>
              <p:spPr bwMode="auto">
                <a:xfrm rot="5400000">
                  <a:off x="940698" y="1697380"/>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1" name="Rounded Rectangle 50"/>
                <p:cNvSpPr/>
                <p:nvPr/>
              </p:nvSpPr>
              <p:spPr bwMode="auto">
                <a:xfrm rot="5400000">
                  <a:off x="118160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2" name="Rounded Rectangle 51"/>
                <p:cNvSpPr/>
                <p:nvPr/>
              </p:nvSpPr>
              <p:spPr bwMode="auto">
                <a:xfrm rot="5400000">
                  <a:off x="1302063"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3" name="Rounded Rectangle 52"/>
                <p:cNvSpPr/>
                <p:nvPr/>
              </p:nvSpPr>
              <p:spPr bwMode="auto">
                <a:xfrm rot="5400000">
                  <a:off x="1422518" y="1697381"/>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4" name="Rounded Rectangle 53"/>
                <p:cNvSpPr/>
                <p:nvPr/>
              </p:nvSpPr>
              <p:spPr bwMode="auto">
                <a:xfrm rot="5400000">
                  <a:off x="1061153"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sp>
              <p:nvSpPr>
                <p:cNvPr id="55" name="Rounded Rectangle 54"/>
                <p:cNvSpPr/>
                <p:nvPr/>
              </p:nvSpPr>
              <p:spPr bwMode="auto">
                <a:xfrm rot="5400000">
                  <a:off x="1542971" y="1697382"/>
                  <a:ext cx="103686" cy="96506"/>
                </a:xfrm>
                <a:prstGeom prst="roundRect">
                  <a:avLst>
                    <a:gd name="adj" fmla="val 5203"/>
                  </a:avLst>
                </a:prstGeom>
                <a:grpFill/>
                <a:ln w="9525" cap="flat" cmpd="sng" algn="ctr">
                  <a:noFill/>
                  <a:prstDash val="solid"/>
                  <a:round/>
                  <a:headEnd type="none" w="med" len="med"/>
                  <a:tailEnd type="none" w="med" len="med"/>
                </a:ln>
                <a:effectLst/>
                <a:scene3d>
                  <a:camera prst="orthographicFront"/>
                  <a:lightRig rig="brightRoom" dir="t"/>
                </a:scene3d>
                <a:sp3d extrusionH="76200" prstMaterial="powder">
                  <a:bevelT w="12700" h="6350" prst="coolSlant"/>
                </a:sp3d>
              </p:spPr>
              <p:txBody>
                <a:bodyPr/>
                <a:lstStyle>
                  <a:defPPr>
                    <a:defRPr lang="en-US"/>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a:defRPr/>
                  </a:pPr>
                  <a:endParaRPr lang="en-US" sz="6000" baseline="-25000">
                    <a:solidFill>
                      <a:srgbClr val="FFFFFF"/>
                    </a:solidFill>
                    <a:latin typeface="Arial"/>
                  </a:endParaRPr>
                </a:p>
              </p:txBody>
            </p:sp>
          </p:grpSp>
        </p:grpSp>
      </p:grpSp>
      <p:sp>
        <p:nvSpPr>
          <p:cNvPr id="288" name="Rectangle 287"/>
          <p:cNvSpPr/>
          <p:nvPr/>
        </p:nvSpPr>
        <p:spPr>
          <a:xfrm>
            <a:off x="7871774" y="5383479"/>
            <a:ext cx="8853717" cy="3385347"/>
          </a:xfrm>
          <a:prstGeom prst="rect">
            <a:avLst/>
          </a:prstGeom>
        </p:spPr>
        <p:txBody>
          <a:bodyPr wrap="square" lIns="304740" tIns="152367" rIns="304740" bIns="152367">
            <a:spAutoFit/>
          </a:bodyPr>
          <a:lstStyle/>
          <a:p>
            <a:pPr algn="ctr"/>
            <a:r>
              <a:rPr lang="en-US" sz="8001" b="1">
                <a:solidFill>
                  <a:srgbClr val="00B0F0"/>
                </a:solidFill>
                <a:effectLst>
                  <a:outerShdw blurRad="38100" dist="38100" dir="2700000" algn="tl">
                    <a:srgbClr val="000000">
                      <a:alpha val="43137"/>
                    </a:srgbClr>
                  </a:outerShdw>
                </a:effectLst>
                <a:latin typeface="Trebuchet MS" pitchFamily="34" charset="0"/>
              </a:rPr>
              <a:t>CPU</a:t>
            </a:r>
            <a:endParaRPr lang="en-US" sz="6666" b="1">
              <a:solidFill>
                <a:srgbClr val="00B0F0"/>
              </a:solidFill>
              <a:effectLst>
                <a:outerShdw blurRad="38100" dist="38100" dir="2700000" algn="tl">
                  <a:srgbClr val="000000">
                    <a:alpha val="43137"/>
                  </a:srgbClr>
                </a:outerShdw>
              </a:effectLst>
              <a:latin typeface="Trebuchet MS" pitchFamily="34" charset="0"/>
            </a:endParaRPr>
          </a:p>
          <a:p>
            <a:pPr algn="ctr">
              <a:lnSpc>
                <a:spcPct val="90000"/>
              </a:lnSpc>
            </a:pPr>
            <a:r>
              <a:rPr lang="en-US" sz="6666">
                <a:solidFill>
                  <a:schemeClr val="bg1">
                    <a:lumMod val="75000"/>
                    <a:lumOff val="25000"/>
                  </a:schemeClr>
                </a:solidFill>
                <a:effectLst>
                  <a:outerShdw blurRad="38100" dist="38100" dir="2700000" algn="tl">
                    <a:srgbClr val="000000">
                      <a:alpha val="43137"/>
                    </a:srgbClr>
                  </a:outerShdw>
                </a:effectLst>
                <a:latin typeface="Trebuchet MS" pitchFamily="34" charset="0"/>
              </a:rPr>
              <a:t>Optimized for </a:t>
            </a:r>
          </a:p>
          <a:p>
            <a:pPr algn="ctr">
              <a:lnSpc>
                <a:spcPct val="90000"/>
              </a:lnSpc>
            </a:pPr>
            <a:r>
              <a:rPr lang="en-US" sz="6666">
                <a:solidFill>
                  <a:schemeClr val="bg1">
                    <a:lumMod val="75000"/>
                    <a:lumOff val="25000"/>
                  </a:schemeClr>
                </a:solidFill>
                <a:effectLst>
                  <a:outerShdw blurRad="38100" dist="38100" dir="2700000" algn="tl">
                    <a:srgbClr val="000000">
                      <a:alpha val="43137"/>
                    </a:srgbClr>
                  </a:outerShdw>
                </a:effectLst>
                <a:latin typeface="Trebuchet MS" pitchFamily="34" charset="0"/>
              </a:rPr>
              <a:t>Serial Tasks</a:t>
            </a:r>
            <a:endParaRPr lang="en-US" sz="5334">
              <a:solidFill>
                <a:schemeClr val="bg1">
                  <a:lumMod val="75000"/>
                  <a:lumOff val="25000"/>
                </a:schemeClr>
              </a:solidFill>
              <a:effectLst>
                <a:outerShdw blurRad="38100" dist="38100" dir="2700000" algn="tl">
                  <a:srgbClr val="000000">
                    <a:alpha val="43137"/>
                  </a:srgbClr>
                </a:outerShdw>
              </a:effectLst>
              <a:latin typeface="Trebuchet MS" pitchFamily="34" charset="0"/>
            </a:endParaRPr>
          </a:p>
        </p:txBody>
      </p:sp>
      <p:sp>
        <p:nvSpPr>
          <p:cNvPr id="289" name="Rectangle 288"/>
          <p:cNvSpPr/>
          <p:nvPr/>
        </p:nvSpPr>
        <p:spPr>
          <a:xfrm>
            <a:off x="19065690" y="4060758"/>
            <a:ext cx="9268098" cy="3385347"/>
          </a:xfrm>
          <a:prstGeom prst="rect">
            <a:avLst/>
          </a:prstGeom>
        </p:spPr>
        <p:txBody>
          <a:bodyPr wrap="square" lIns="304740" tIns="152367" rIns="304740" bIns="152367">
            <a:spAutoFit/>
          </a:bodyPr>
          <a:lstStyle/>
          <a:p>
            <a:pPr algn="ctr"/>
            <a:r>
              <a:rPr lang="en-US" sz="8001" b="1" dirty="0">
                <a:solidFill>
                  <a:srgbClr val="73B900"/>
                </a:solidFill>
                <a:effectLst>
                  <a:outerShdw blurRad="38100" dist="38100" dir="2700000" algn="tl">
                    <a:srgbClr val="000000">
                      <a:alpha val="43137"/>
                    </a:srgbClr>
                  </a:outerShdw>
                </a:effectLst>
                <a:latin typeface="Trebuchet MS" pitchFamily="34" charset="0"/>
              </a:rPr>
              <a:t>GPU Accelerator</a:t>
            </a:r>
          </a:p>
          <a:p>
            <a:pPr algn="ctr">
              <a:lnSpc>
                <a:spcPct val="90000"/>
              </a:lnSpc>
            </a:pPr>
            <a:r>
              <a:rPr lang="en-US" sz="6666" dirty="0">
                <a:solidFill>
                  <a:schemeClr val="bg1"/>
                </a:solidFill>
                <a:effectLst>
                  <a:outerShdw blurRad="38100" dist="38100" dir="2700000" algn="tl">
                    <a:srgbClr val="000000">
                      <a:alpha val="43137"/>
                    </a:srgbClr>
                  </a:outerShdw>
                </a:effectLst>
                <a:latin typeface="Trebuchet MS" pitchFamily="34" charset="0"/>
              </a:rPr>
              <a:t>Optimized for </a:t>
            </a:r>
          </a:p>
          <a:p>
            <a:pPr algn="ctr">
              <a:lnSpc>
                <a:spcPct val="90000"/>
              </a:lnSpc>
            </a:pPr>
            <a:r>
              <a:rPr lang="en-US" sz="6666" dirty="0">
                <a:solidFill>
                  <a:schemeClr val="bg1"/>
                </a:solidFill>
                <a:effectLst>
                  <a:outerShdw blurRad="38100" dist="38100" dir="2700000" algn="tl">
                    <a:srgbClr val="000000">
                      <a:alpha val="43137"/>
                    </a:srgbClr>
                  </a:outerShdw>
                </a:effectLst>
                <a:latin typeface="Trebuchet MS" pitchFamily="34" charset="0"/>
              </a:rPr>
              <a:t>Parallel Tasks</a:t>
            </a:r>
          </a:p>
        </p:txBody>
      </p:sp>
      <p:sp>
        <p:nvSpPr>
          <p:cNvPr id="290" name="Cross 289"/>
          <p:cNvSpPr/>
          <p:nvPr/>
        </p:nvSpPr>
        <p:spPr>
          <a:xfrm>
            <a:off x="17194196" y="12483692"/>
            <a:ext cx="1166607" cy="1194927"/>
          </a:xfrm>
          <a:prstGeom prst="plus">
            <a:avLst>
              <a:gd name="adj" fmla="val 33404"/>
            </a:avLst>
          </a:prstGeom>
          <a:solidFill>
            <a:schemeClr val="bg1">
              <a:lumMod val="75000"/>
              <a:lumOff val="25000"/>
            </a:schemeClr>
          </a:solidFill>
          <a:ln w="25400" cap="flat" cmpd="sng" algn="ctr">
            <a:noFill/>
            <a:prstDash val="solid"/>
          </a:ln>
          <a:effectLst>
            <a:outerShdw blurRad="50800" dist="38100" dir="2700000" algn="tl" rotWithShape="0">
              <a:prstClr val="black">
                <a:alpha val="40000"/>
              </a:prstClr>
            </a:outerShdw>
          </a:effectLst>
        </p:spPr>
        <p:txBody>
          <a:bodyPr lIns="304740" tIns="152367" rIns="304740" bIns="152367" rtlCol="0" anchor="ctr"/>
          <a:lstStyle/>
          <a:p>
            <a:pPr algn="ctr" defTabSz="3047340">
              <a:defRPr/>
            </a:pPr>
            <a:endParaRPr lang="en-US" sz="6000" kern="0">
              <a:ln w="18415" cmpd="sng">
                <a:solidFill>
                  <a:srgbClr val="FFFFFF"/>
                </a:solidFill>
                <a:prstDash val="solid"/>
              </a:ln>
              <a:solidFill>
                <a:schemeClr val="bg1">
                  <a:lumMod val="75000"/>
                  <a:lumOff val="25000"/>
                </a:schemeClr>
              </a:solidFill>
              <a:effectLst>
                <a:outerShdw blurRad="63500" dir="3600000" algn="tl" rotWithShape="0">
                  <a:srgbClr val="000000">
                    <a:alpha val="70000"/>
                  </a:srgbClr>
                </a:outerShdw>
              </a:effectLst>
              <a:latin typeface="Arial"/>
            </a:endParaRPr>
          </a:p>
        </p:txBody>
      </p:sp>
      <p:sp>
        <p:nvSpPr>
          <p:cNvPr id="292" name="Title 1"/>
          <p:cNvSpPr>
            <a:spLocks noGrp="1"/>
          </p:cNvSpPr>
          <p:nvPr>
            <p:ph type="title"/>
          </p:nvPr>
        </p:nvSpPr>
        <p:spPr/>
        <p:txBody>
          <a:bodyPr/>
          <a:lstStyle/>
          <a:p>
            <a:pPr algn="ctr"/>
            <a:r>
              <a:rPr lang="en-US" sz="12000">
                <a:solidFill>
                  <a:schemeClr val="tx1"/>
                </a:solidFill>
              </a:rPr>
              <a:t>GPU is all about hiding latency</a:t>
            </a:r>
            <a:endParaRPr lang="en-US" sz="8001" i="1">
              <a:solidFill>
                <a:schemeClr val="tx1"/>
              </a:solidFill>
              <a:latin typeface="Calibri" pitchFamily="34" charset="0"/>
              <a:cs typeface="Calibri" pitchFamily="34" charset="0"/>
            </a:endParaRPr>
          </a:p>
        </p:txBody>
      </p:sp>
      <p:sp>
        <p:nvSpPr>
          <p:cNvPr id="291" name="Rectangle 290"/>
          <p:cNvSpPr/>
          <p:nvPr/>
        </p:nvSpPr>
        <p:spPr>
          <a:xfrm>
            <a:off x="4880789" y="4060760"/>
            <a:ext cx="14145507" cy="13080309"/>
          </a:xfrm>
          <a:prstGeom prst="rect">
            <a:avLst/>
          </a:prstGeom>
          <a:solidFill>
            <a:schemeClr val="tx1">
              <a:alpha val="9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0" dirty="0">
                <a:solidFill>
                  <a:schemeClr val="bg1"/>
                </a:solidFill>
              </a:rPr>
              <a:t>GPU Strengths</a:t>
            </a:r>
          </a:p>
          <a:p>
            <a:pPr algn="ctr"/>
            <a:endParaRPr lang="en-US" sz="6000" dirty="0">
              <a:solidFill>
                <a:schemeClr val="bg1"/>
              </a:solidFill>
            </a:endParaRPr>
          </a:p>
          <a:p>
            <a:pPr marL="952479" indent="-952479">
              <a:buFont typeface="Arial" panose="020B0604020202020204" pitchFamily="34" charset="0"/>
              <a:buChar char="•"/>
            </a:pPr>
            <a:r>
              <a:rPr lang="en-US" sz="6000" dirty="0">
                <a:solidFill>
                  <a:schemeClr val="bg1"/>
                </a:solidFill>
              </a:rPr>
              <a:t>High bandwidth main memory</a:t>
            </a:r>
          </a:p>
          <a:p>
            <a:pPr marL="952479" indent="-952479">
              <a:buFont typeface="Arial" panose="020B0604020202020204" pitchFamily="34" charset="0"/>
              <a:buChar char="•"/>
            </a:pPr>
            <a:r>
              <a:rPr lang="en-US" sz="6000" dirty="0">
                <a:solidFill>
                  <a:schemeClr val="bg1"/>
                </a:solidFill>
              </a:rPr>
              <a:t>Significantly more compute resources</a:t>
            </a:r>
          </a:p>
          <a:p>
            <a:pPr marL="952479" indent="-952479">
              <a:buFont typeface="Arial" panose="020B0604020202020204" pitchFamily="34" charset="0"/>
              <a:buChar char="•"/>
            </a:pPr>
            <a:r>
              <a:rPr lang="en-US" sz="6000" dirty="0">
                <a:solidFill>
                  <a:schemeClr val="bg1"/>
                </a:solidFill>
              </a:rPr>
              <a:t>Latency tolerant via parallelism</a:t>
            </a:r>
          </a:p>
          <a:p>
            <a:pPr marL="952479" indent="-952479">
              <a:buFont typeface="Arial" panose="020B0604020202020204" pitchFamily="34" charset="0"/>
              <a:buChar char="•"/>
            </a:pPr>
            <a:r>
              <a:rPr lang="en-US" sz="6000" dirty="0">
                <a:solidFill>
                  <a:schemeClr val="bg1"/>
                </a:solidFill>
              </a:rPr>
              <a:t>High throughput</a:t>
            </a:r>
          </a:p>
          <a:p>
            <a:pPr marL="952479" indent="-952479">
              <a:buFont typeface="Arial" panose="020B0604020202020204" pitchFamily="34" charset="0"/>
              <a:buChar char="•"/>
            </a:pPr>
            <a:r>
              <a:rPr lang="en-US" sz="6000" dirty="0">
                <a:solidFill>
                  <a:schemeClr val="bg1"/>
                </a:solidFill>
              </a:rPr>
              <a:t>High performance/watt</a:t>
            </a:r>
          </a:p>
          <a:p>
            <a:pPr algn="ctr"/>
            <a:endParaRPr lang="en-US" sz="6000" dirty="0">
              <a:solidFill>
                <a:schemeClr val="bg1"/>
              </a:solidFill>
            </a:endParaRPr>
          </a:p>
          <a:p>
            <a:pPr algn="ctr"/>
            <a:r>
              <a:rPr lang="en-US" sz="6000" dirty="0">
                <a:solidFill>
                  <a:schemeClr val="bg1"/>
                </a:solidFill>
              </a:rPr>
              <a:t>GPU Weaknesses</a:t>
            </a:r>
          </a:p>
          <a:p>
            <a:pPr marL="952479" indent="-952479">
              <a:buFont typeface="Arial" panose="020B0604020202020204" pitchFamily="34" charset="0"/>
              <a:buChar char="•"/>
            </a:pPr>
            <a:endParaRPr lang="en-US" sz="6000" dirty="0">
              <a:solidFill>
                <a:schemeClr val="bg1"/>
              </a:solidFill>
            </a:endParaRPr>
          </a:p>
          <a:p>
            <a:pPr marL="952479" indent="-952479">
              <a:buFont typeface="Arial" panose="020B0604020202020204" pitchFamily="34" charset="0"/>
              <a:buChar char="•"/>
            </a:pPr>
            <a:r>
              <a:rPr lang="en-US" sz="6000" dirty="0">
                <a:solidFill>
                  <a:schemeClr val="bg1"/>
                </a:solidFill>
              </a:rPr>
              <a:t>Relatively low memory capacity</a:t>
            </a:r>
          </a:p>
          <a:p>
            <a:pPr marL="952479" indent="-952479">
              <a:buFont typeface="Arial" panose="020B0604020202020204" pitchFamily="34" charset="0"/>
              <a:buChar char="•"/>
            </a:pPr>
            <a:r>
              <a:rPr lang="en-US" sz="6000" dirty="0">
                <a:solidFill>
                  <a:schemeClr val="bg1"/>
                </a:solidFill>
              </a:rPr>
              <a:t>Low per-thread performance</a:t>
            </a:r>
          </a:p>
          <a:p>
            <a:pPr marL="952479" indent="-952479">
              <a:buFont typeface="Arial" panose="020B0604020202020204" pitchFamily="34" charset="0"/>
              <a:buChar char="•"/>
            </a:pPr>
            <a:endParaRPr lang="en-US" sz="6000" dirty="0">
              <a:solidFill>
                <a:schemeClr val="bg1"/>
              </a:solidFill>
            </a:endParaRPr>
          </a:p>
        </p:txBody>
      </p:sp>
      <p:sp>
        <p:nvSpPr>
          <p:cNvPr id="293" name="TextBox 292">
            <a:extLst>
              <a:ext uri="{FF2B5EF4-FFF2-40B4-BE49-F238E27FC236}">
                <a16:creationId xmlns:a16="http://schemas.microsoft.com/office/drawing/2014/main" id="{D553FC14-58E8-4E94-A117-7D13F7CF1EEF}"/>
              </a:ext>
            </a:extLst>
          </p:cNvPr>
          <p:cNvSpPr txBox="1"/>
          <p:nvPr/>
        </p:nvSpPr>
        <p:spPr>
          <a:xfrm>
            <a:off x="21624453" y="19765109"/>
            <a:ext cx="14782800" cy="4154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2100">
                <a:solidFill>
                  <a:schemeClr val="tx1"/>
                </a:solidFill>
                <a:latin typeface="Arial" panose="020B0604020202020204" pitchFamily="34" charset="0"/>
              </a:rPr>
              <a:t>This material is released by NVIDIA Corporation under the Creative Commons Attribution 4.0 International (CC BY 4.0)</a:t>
            </a:r>
            <a:endParaRPr lang="en-GB" sz="2100">
              <a:solidFill>
                <a:schemeClr val="tx1"/>
              </a:solidFill>
            </a:endParaRPr>
          </a:p>
        </p:txBody>
      </p:sp>
    </p:spTree>
    <p:extLst>
      <p:ext uri="{BB962C8B-B14F-4D97-AF65-F5344CB8AC3E}">
        <p14:creationId xmlns:p14="http://schemas.microsoft.com/office/powerpoint/2010/main" val="4099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Sessions</a:t>
            </a:r>
          </a:p>
        </p:txBody>
      </p:sp>
      <p:sp>
        <p:nvSpPr>
          <p:cNvPr id="43" name="Subtitle 9">
            <a:extLst>
              <a:ext uri="{FF2B5EF4-FFF2-40B4-BE49-F238E27FC236}">
                <a16:creationId xmlns:a16="http://schemas.microsoft.com/office/drawing/2014/main" id="{E2F6D56B-A71E-4E27-986F-820BE0840277}"/>
              </a:ext>
            </a:extLst>
          </p:cNvPr>
          <p:cNvSpPr txBox="1">
            <a:spLocks/>
          </p:cNvSpPr>
          <p:nvPr/>
        </p:nvSpPr>
        <p:spPr>
          <a:xfrm>
            <a:off x="3857932" y="3569742"/>
            <a:ext cx="29164935" cy="15099258"/>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Wingdings" panose="05000000000000000000" pitchFamily="2" charset="2"/>
              <a:buChar char="§"/>
              <a:defRPr sz="4000" kern="1200">
                <a:solidFill>
                  <a:schemeClr val="bg1"/>
                </a:solidFill>
                <a:latin typeface="Trebuchet MS" panose="020B0603020202020204" pitchFamily="34" charset="0"/>
                <a:ea typeface="+mn-ea"/>
                <a:cs typeface="+mn-cs"/>
              </a:defRPr>
            </a:lvl1pPr>
            <a:lvl2pPr marL="1371600" indent="-457200" algn="l" defTabSz="2743200" rtl="0" eaLnBrk="1" latinLnBrk="0" hangingPunct="1">
              <a:lnSpc>
                <a:spcPct val="90000"/>
              </a:lnSpc>
              <a:spcBef>
                <a:spcPts val="1500"/>
              </a:spcBef>
              <a:buClr>
                <a:schemeClr val="tx2"/>
              </a:buClr>
              <a:buFont typeface="Wingdings" panose="05000000000000000000" pitchFamily="2" charset="2"/>
              <a:buChar char="§"/>
              <a:defRPr sz="3600" kern="1200">
                <a:solidFill>
                  <a:schemeClr val="bg1"/>
                </a:solidFill>
                <a:latin typeface="Trebuchet MS" panose="020B0603020202020204" pitchFamily="34" charset="0"/>
                <a:ea typeface="+mn-ea"/>
                <a:cs typeface="+mn-cs"/>
              </a:defRPr>
            </a:lvl2pPr>
            <a:lvl3pPr marL="2286000" indent="-457200" algn="l" defTabSz="2743200" rtl="0" eaLnBrk="1" latinLnBrk="0" hangingPunct="1">
              <a:lnSpc>
                <a:spcPct val="90000"/>
              </a:lnSpc>
              <a:spcBef>
                <a:spcPts val="1500"/>
              </a:spcBef>
              <a:buClr>
                <a:schemeClr val="tx2"/>
              </a:buClr>
              <a:buFont typeface="Wingdings" panose="05000000000000000000" pitchFamily="2" charset="2"/>
              <a:buChar char="§"/>
              <a:defRPr sz="3200" kern="1200">
                <a:solidFill>
                  <a:schemeClr val="bg1"/>
                </a:solidFill>
                <a:latin typeface="Trebuchet MS" panose="020B0603020202020204" pitchFamily="34" charset="0"/>
                <a:ea typeface="+mn-ea"/>
                <a:cs typeface="+mn-cs"/>
              </a:defRPr>
            </a:lvl3pPr>
            <a:lvl4pPr marL="3200400" indent="-457200" algn="l" defTabSz="2743200" rtl="0" eaLnBrk="1" latinLnBrk="0" hangingPunct="1">
              <a:lnSpc>
                <a:spcPct val="90000"/>
              </a:lnSpc>
              <a:spcBef>
                <a:spcPts val="1500"/>
              </a:spcBef>
              <a:buClr>
                <a:schemeClr val="tx2"/>
              </a:buClr>
              <a:buFont typeface="Wingdings" panose="05000000000000000000" pitchFamily="2" charset="2"/>
              <a:buChar char="§"/>
              <a:defRPr sz="2800" kern="1200">
                <a:solidFill>
                  <a:schemeClr val="bg1"/>
                </a:solidFill>
                <a:latin typeface="Trebuchet MS" panose="020B0603020202020204" pitchFamily="34" charset="0"/>
                <a:ea typeface="+mn-ea"/>
                <a:cs typeface="+mn-cs"/>
              </a:defRPr>
            </a:lvl4pPr>
            <a:lvl5pPr marL="4054475" indent="-396875" algn="l" defTabSz="2743200" rtl="0" eaLnBrk="1" latinLnBrk="0" hangingPunct="1">
              <a:lnSpc>
                <a:spcPct val="90000"/>
              </a:lnSpc>
              <a:spcBef>
                <a:spcPts val="1500"/>
              </a:spcBef>
              <a:buClr>
                <a:schemeClr val="tx2"/>
              </a:buClr>
              <a:buFont typeface="Wingdings" panose="05000000000000000000" pitchFamily="2" charset="2"/>
              <a:buChar char="§"/>
              <a:defRPr sz="2400" kern="1200">
                <a:solidFill>
                  <a:schemeClr val="bg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1143000" indent="-1143000">
              <a:buFont typeface="+mj-lt"/>
              <a:buAutoNum type="arabicPeriod"/>
            </a:pPr>
            <a:r>
              <a:rPr lang="en-US" sz="4800" dirty="0">
                <a:latin typeface="+mn-lt"/>
              </a:rPr>
              <a:t>Understanding the hardware                                                             </a:t>
            </a:r>
            <a:r>
              <a:rPr lang="en-US" sz="4800" b="1" dirty="0">
                <a:latin typeface="+mn-lt"/>
              </a:rPr>
              <a:t>(30 mins)</a:t>
            </a:r>
            <a:endParaRPr lang="en-US" sz="4800" dirty="0">
              <a:latin typeface="+mn-lt"/>
            </a:endParaRPr>
          </a:p>
          <a:p>
            <a:pPr marL="2057400" lvl="1" indent="-1143000">
              <a:buFont typeface="+mj-lt"/>
              <a:buAutoNum type="alphaLcParenR"/>
            </a:pPr>
            <a:r>
              <a:rPr lang="en-US" sz="4400" dirty="0">
                <a:latin typeface="+mn-lt"/>
              </a:rPr>
              <a:t>GPU vs CPU	</a:t>
            </a:r>
            <a:endParaRPr lang="en-US" sz="4400" b="1" dirty="0">
              <a:latin typeface="+mn-lt"/>
            </a:endParaRPr>
          </a:p>
          <a:p>
            <a:pPr marL="2057400" lvl="1" indent="-1143000">
              <a:buFont typeface="+mj-lt"/>
              <a:buAutoNum type="alphaLcParenR"/>
            </a:pPr>
            <a:r>
              <a:rPr lang="en-US" sz="4400" dirty="0">
                <a:latin typeface="+mn-lt"/>
              </a:rPr>
              <a:t>GPU communication primitives </a:t>
            </a:r>
          </a:p>
          <a:p>
            <a:pPr marL="2057400" lvl="1" indent="-1143000">
              <a:buFont typeface="+mj-lt"/>
              <a:buAutoNum type="alphaLcParenR"/>
            </a:pPr>
            <a:r>
              <a:rPr lang="en-US" sz="4400" dirty="0">
                <a:latin typeface="+mn-lt"/>
              </a:rPr>
              <a:t>System Topology</a:t>
            </a:r>
          </a:p>
          <a:p>
            <a:pPr marL="1143000" indent="-1143000">
              <a:buFont typeface="+mj-lt"/>
              <a:buAutoNum type="arabicPeriod"/>
            </a:pPr>
            <a:r>
              <a:rPr lang="en-US" sz="4800" dirty="0">
                <a:latin typeface="+mn-lt"/>
              </a:rPr>
              <a:t>Large scale data curation for LLM training 			</a:t>
            </a:r>
            <a:r>
              <a:rPr lang="en-US" sz="4800" b="1" dirty="0">
                <a:latin typeface="+mn-lt"/>
              </a:rPr>
              <a:t>(1 hour)</a:t>
            </a:r>
          </a:p>
          <a:p>
            <a:pPr marL="2057400" lvl="1" indent="-1143000">
              <a:buFont typeface="+mj-lt"/>
              <a:buAutoNum type="alphaLcParenR"/>
            </a:pPr>
            <a:r>
              <a:rPr lang="en-US" sz="4400" dirty="0">
                <a:latin typeface="+mn-lt"/>
              </a:rPr>
              <a:t>Deep-dive into aspects of data curation</a:t>
            </a:r>
          </a:p>
          <a:p>
            <a:pPr marL="2057400" lvl="1" indent="-1143000">
              <a:buFont typeface="+mj-lt"/>
              <a:buAutoNum type="alphaLcParenR"/>
            </a:pPr>
            <a:r>
              <a:rPr lang="en-US" sz="4400" dirty="0">
                <a:latin typeface="+mn-lt"/>
              </a:rPr>
              <a:t>Hands-on data curation</a:t>
            </a:r>
          </a:p>
          <a:p>
            <a:pPr marL="914400" lvl="1" indent="0">
              <a:buNone/>
            </a:pPr>
            <a:endParaRPr lang="en-US" sz="4800" dirty="0">
              <a:highlight>
                <a:srgbClr val="FFFF00"/>
              </a:highlight>
              <a:latin typeface="+mn-lt"/>
            </a:endParaRPr>
          </a:p>
          <a:p>
            <a:pPr marL="914400" lvl="1" indent="0">
              <a:buNone/>
            </a:pPr>
            <a:r>
              <a:rPr lang="en-US" sz="4800" b="1" dirty="0">
                <a:highlight>
                  <a:srgbClr val="FFFF00"/>
                </a:highlight>
                <a:latin typeface="+mn-lt"/>
              </a:rPr>
              <a:t>                                                 BREAK                                                         (10 mins)</a:t>
            </a:r>
            <a:endParaRPr lang="en-US" sz="4400" b="1" dirty="0">
              <a:highlight>
                <a:srgbClr val="FFFF00"/>
              </a:highlight>
              <a:latin typeface="+mn-lt"/>
            </a:endParaRPr>
          </a:p>
          <a:p>
            <a:pPr marL="1143000" indent="-1143000">
              <a:buFont typeface="+mj-lt"/>
              <a:buAutoNum type="arabicPeriod"/>
            </a:pPr>
            <a:r>
              <a:rPr lang="en-US" sz="4800" dirty="0">
                <a:latin typeface="+mn-lt"/>
              </a:rPr>
              <a:t>Distributed and stable LLM training on a large-scale cluster       </a:t>
            </a:r>
            <a:r>
              <a:rPr lang="en-US" sz="4800" b="1" dirty="0">
                <a:latin typeface="+mn-lt"/>
              </a:rPr>
              <a:t>(1 hour)</a:t>
            </a:r>
          </a:p>
          <a:p>
            <a:pPr marL="2057400" lvl="1" indent="-1143000">
              <a:buFont typeface="+mj-lt"/>
              <a:buAutoNum type="alphaLcParenR"/>
            </a:pPr>
            <a:r>
              <a:rPr lang="en-US" sz="4400" dirty="0">
                <a:latin typeface="+mn-lt"/>
              </a:rPr>
              <a:t>Parallelism techniques</a:t>
            </a:r>
          </a:p>
          <a:p>
            <a:pPr marL="2057400" lvl="1" indent="-1143000">
              <a:buFont typeface="+mj-lt"/>
              <a:buAutoNum type="alphaLcParenR"/>
            </a:pPr>
            <a:r>
              <a:rPr lang="en-US" sz="4400" dirty="0">
                <a:latin typeface="+mn-lt"/>
              </a:rPr>
              <a:t>Frameworks and wrappers</a:t>
            </a:r>
          </a:p>
          <a:p>
            <a:pPr marL="2057400" lvl="1" indent="-1143000">
              <a:buFont typeface="+mj-lt"/>
              <a:buAutoNum type="alphaLcParenR"/>
            </a:pPr>
            <a:r>
              <a:rPr lang="en-US" sz="4400" dirty="0">
                <a:latin typeface="+mn-lt"/>
              </a:rPr>
              <a:t>Recipes and best practices</a:t>
            </a:r>
          </a:p>
          <a:p>
            <a:pPr marL="1143000" indent="-1143000">
              <a:buFont typeface="+mj-lt"/>
              <a:buAutoNum type="arabicPeriod"/>
            </a:pPr>
            <a:r>
              <a:rPr lang="en-US" sz="5200" dirty="0">
                <a:latin typeface="+mn-lt"/>
              </a:rPr>
              <a:t>Inference 				                                </a:t>
            </a:r>
            <a:r>
              <a:rPr lang="en-US" sz="5200" b="1" dirty="0">
                <a:latin typeface="+mn-lt"/>
              </a:rPr>
              <a:t>(15 mins)</a:t>
            </a:r>
          </a:p>
          <a:p>
            <a:pPr marL="2057400" lvl="1" indent="-1143000">
              <a:buFont typeface="+mj-lt"/>
              <a:buAutoNum type="alphaLcParenR"/>
            </a:pPr>
            <a:r>
              <a:rPr lang="en-US" sz="4000" dirty="0">
                <a:latin typeface="+mn-lt"/>
              </a:rPr>
              <a:t>Inference with build.nvidia.com</a:t>
            </a:r>
          </a:p>
          <a:p>
            <a:pPr marL="2057400" lvl="1" indent="-1143000">
              <a:buFont typeface="+mj-lt"/>
              <a:buAutoNum type="alphaLcParenR"/>
            </a:pPr>
            <a:r>
              <a:rPr lang="en-US" sz="4000" dirty="0">
                <a:latin typeface="+mn-lt"/>
              </a:rPr>
              <a:t>Synthetic data generation</a:t>
            </a:r>
          </a:p>
        </p:txBody>
      </p:sp>
      <p:sp>
        <p:nvSpPr>
          <p:cNvPr id="2" name="Rectangle 1">
            <a:extLst>
              <a:ext uri="{FF2B5EF4-FFF2-40B4-BE49-F238E27FC236}">
                <a16:creationId xmlns:a16="http://schemas.microsoft.com/office/drawing/2014/main" id="{6C8303DD-E231-18F2-26DD-04AD59B5031C}"/>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Large scale data curation for LLM training</a:t>
            </a:r>
          </a:p>
        </p:txBody>
      </p:sp>
      <p:sp>
        <p:nvSpPr>
          <p:cNvPr id="3" name="Rectangle 2">
            <a:extLst>
              <a:ext uri="{FF2B5EF4-FFF2-40B4-BE49-F238E27FC236}">
                <a16:creationId xmlns:a16="http://schemas.microsoft.com/office/drawing/2014/main" id="{4366AB6D-C6ED-636D-5163-B5AF13CF7881}"/>
              </a:ext>
            </a:extLst>
          </p:cNvPr>
          <p:cNvSpPr>
            <a:spLocks noChangeArrowheads="1"/>
          </p:cNvSpPr>
          <p:nvPr/>
        </p:nvSpPr>
        <p:spPr bwMode="auto">
          <a:xfrm>
            <a:off x="152400" y="15240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Large scale data curation for LLM training (1 hour)</a:t>
            </a:r>
          </a:p>
        </p:txBody>
      </p:sp>
    </p:spTree>
    <p:extLst>
      <p:ext uri="{BB962C8B-B14F-4D97-AF65-F5344CB8AC3E}">
        <p14:creationId xmlns:p14="http://schemas.microsoft.com/office/powerpoint/2010/main" val="803560824"/>
      </p:ext>
    </p:extLst>
  </p:cSld>
  <p:clrMapOvr>
    <a:masterClrMapping/>
  </p:clrMapOvr>
  <mc:AlternateContent xmlns:mc="http://schemas.openxmlformats.org/markup-compatibility/2006" xmlns:p14="http://schemas.microsoft.com/office/powerpoint/2010/main">
    <mc:Choice Requires="p14">
      <p:transition p14:dur="10" advTm="52465"/>
    </mc:Choice>
    <mc:Fallback xmlns="">
      <p:transition advTm="5246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B5B30-9A99-0C73-FE31-31FFEC7B0AC8}"/>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F61569BB-63E5-341F-C6DF-039F718F4C31}"/>
              </a:ext>
            </a:extLst>
          </p:cNvPr>
          <p:cNvSpPr>
            <a:spLocks noGrp="1"/>
          </p:cNvSpPr>
          <p:nvPr>
            <p:ph type="body" sz="quarter" idx="10"/>
          </p:nvPr>
        </p:nvSpPr>
        <p:spPr/>
        <p:txBody>
          <a:bodyPr/>
          <a:lstStyle/>
          <a:p>
            <a:endParaRPr lang="en-IN"/>
          </a:p>
        </p:txBody>
      </p:sp>
      <p:sp>
        <p:nvSpPr>
          <p:cNvPr id="8" name="Content Placeholder 7">
            <a:extLst>
              <a:ext uri="{FF2B5EF4-FFF2-40B4-BE49-F238E27FC236}">
                <a16:creationId xmlns:a16="http://schemas.microsoft.com/office/drawing/2014/main" id="{8E9457DF-F399-2488-1AAC-542073017B7D}"/>
              </a:ext>
            </a:extLst>
          </p:cNvPr>
          <p:cNvSpPr>
            <a:spLocks noGrp="1"/>
          </p:cNvSpPr>
          <p:nvPr>
            <p:ph idx="1"/>
          </p:nvPr>
        </p:nvSpPr>
        <p:spPr/>
        <p:txBody>
          <a:bodyPr/>
          <a:lstStyle/>
          <a:p>
            <a:endParaRPr lang="en-IN"/>
          </a:p>
        </p:txBody>
      </p:sp>
      <p:sp>
        <p:nvSpPr>
          <p:cNvPr id="11" name="TextBox 10">
            <a:extLst>
              <a:ext uri="{FF2B5EF4-FFF2-40B4-BE49-F238E27FC236}">
                <a16:creationId xmlns:a16="http://schemas.microsoft.com/office/drawing/2014/main" id="{9B58CB88-94D1-1773-E925-968CB1BB074F}"/>
              </a:ext>
            </a:extLst>
          </p:cNvPr>
          <p:cNvSpPr txBox="1"/>
          <p:nvPr/>
        </p:nvSpPr>
        <p:spPr>
          <a:xfrm>
            <a:off x="28279898" y="19406535"/>
            <a:ext cx="5516880" cy="719328"/>
          </a:xfrm>
          <a:prstGeom prst="rect">
            <a:avLst/>
          </a:prstGeom>
          <a:noFill/>
        </p:spPr>
        <p:txBody>
          <a:bodyPr wrap="square" rtlCol="0">
            <a:spAutoFit/>
          </a:bodyPr>
          <a:lstStyle/>
          <a:p>
            <a:pPr algn="ctr"/>
            <a:r>
              <a:rPr lang="en-IN" sz="4000" dirty="0" err="1">
                <a:solidFill>
                  <a:schemeClr val="bg2">
                    <a:lumMod val="50000"/>
                  </a:schemeClr>
                </a:solidFill>
                <a:latin typeface="NVIDIA Sans" panose="020B0503020203020204" pitchFamily="34" charset="0"/>
                <a:cs typeface="NVIDIA Sans" panose="020B0503020203020204" pitchFamily="34" charset="0"/>
              </a:rPr>
              <a:t>Src</a:t>
            </a:r>
            <a:r>
              <a:rPr lang="en-IN" sz="4000" dirty="0">
                <a:solidFill>
                  <a:schemeClr val="bg2">
                    <a:lumMod val="50000"/>
                  </a:schemeClr>
                </a:solidFill>
                <a:latin typeface="NVIDIA Sans" panose="020B0503020203020204" pitchFamily="34" charset="0"/>
                <a:cs typeface="NVIDIA Sans" panose="020B0503020203020204" pitchFamily="34" charset="0"/>
              </a:rPr>
              <a:t>: modal.com</a:t>
            </a:r>
          </a:p>
        </p:txBody>
      </p:sp>
      <p:pic>
        <p:nvPicPr>
          <p:cNvPr id="13" name="Picture 12">
            <a:extLst>
              <a:ext uri="{FF2B5EF4-FFF2-40B4-BE49-F238E27FC236}">
                <a16:creationId xmlns:a16="http://schemas.microsoft.com/office/drawing/2014/main" id="{E7B19CDA-A4B3-9219-1543-ECAA86D55520}"/>
              </a:ext>
            </a:extLst>
          </p:cNvPr>
          <p:cNvPicPr>
            <a:picLocks noChangeAspect="1"/>
          </p:cNvPicPr>
          <p:nvPr/>
        </p:nvPicPr>
        <p:blipFill>
          <a:blip r:embed="rId3"/>
          <a:stretch>
            <a:fillRect/>
          </a:stretch>
        </p:blipFill>
        <p:spPr>
          <a:xfrm>
            <a:off x="2758439" y="448137"/>
            <a:ext cx="29833237" cy="18958398"/>
          </a:xfrm>
          <a:prstGeom prst="rect">
            <a:avLst/>
          </a:prstGeom>
        </p:spPr>
      </p:pic>
    </p:spTree>
    <p:extLst>
      <p:ext uri="{BB962C8B-B14F-4D97-AF65-F5344CB8AC3E}">
        <p14:creationId xmlns:p14="http://schemas.microsoft.com/office/powerpoint/2010/main" val="3085232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8A9A07C5-3B07-6A79-82F3-27E439E59C0B}"/>
              </a:ext>
            </a:extLst>
          </p:cNvPr>
          <p:cNvSpPr/>
          <p:nvPr/>
        </p:nvSpPr>
        <p:spPr>
          <a:xfrm>
            <a:off x="2929078" y="8855468"/>
            <a:ext cx="8743390" cy="9504218"/>
          </a:xfrm>
          <a:prstGeom prst="roundRect">
            <a:avLst>
              <a:gd name="adj" fmla="val 5823"/>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b" anchorCtr="0"/>
          <a:lstStyle/>
          <a:p>
            <a:pPr algn="r">
              <a:lnSpc>
                <a:spcPct val="90000"/>
              </a:lnSpc>
            </a:pPr>
            <a:r>
              <a:rPr lang="en-US" sz="6000">
                <a:solidFill>
                  <a:schemeClr val="bg1"/>
                </a:solidFill>
              </a:rPr>
              <a:t>PCI Server</a:t>
            </a:r>
          </a:p>
        </p:txBody>
      </p:sp>
      <p:sp>
        <p:nvSpPr>
          <p:cNvPr id="15" name="Rectangle: Rounded Corners 14">
            <a:extLst>
              <a:ext uri="{FF2B5EF4-FFF2-40B4-BE49-F238E27FC236}">
                <a16:creationId xmlns:a16="http://schemas.microsoft.com/office/drawing/2014/main" id="{9D67FAE8-72E3-AA57-94D3-3BCDA8432AFF}"/>
              </a:ext>
            </a:extLst>
          </p:cNvPr>
          <p:cNvSpPr/>
          <p:nvPr/>
        </p:nvSpPr>
        <p:spPr>
          <a:xfrm>
            <a:off x="13856844" y="8855468"/>
            <a:ext cx="8743390" cy="9504218"/>
          </a:xfrm>
          <a:prstGeom prst="roundRect">
            <a:avLst>
              <a:gd name="adj" fmla="val 5823"/>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b" anchorCtr="0"/>
          <a:lstStyle/>
          <a:p>
            <a:pPr algn="r">
              <a:lnSpc>
                <a:spcPct val="90000"/>
              </a:lnSpc>
            </a:pPr>
            <a:r>
              <a:rPr lang="en-US" sz="6000">
                <a:solidFill>
                  <a:schemeClr val="bg1"/>
                </a:solidFill>
                <a:cs typeface="NVIDIA Sans Light" panose="020B0303020203020204" pitchFamily="34" charset="0"/>
              </a:rPr>
              <a:t>DGX/HGX</a:t>
            </a:r>
          </a:p>
        </p:txBody>
      </p:sp>
      <p:sp>
        <p:nvSpPr>
          <p:cNvPr id="14" name="Rectangle: Rounded Corners 13">
            <a:extLst>
              <a:ext uri="{FF2B5EF4-FFF2-40B4-BE49-F238E27FC236}">
                <a16:creationId xmlns:a16="http://schemas.microsoft.com/office/drawing/2014/main" id="{6F5CCF5B-25E9-BD00-742C-503E2BA47F56}"/>
              </a:ext>
            </a:extLst>
          </p:cNvPr>
          <p:cNvSpPr/>
          <p:nvPr/>
        </p:nvSpPr>
        <p:spPr>
          <a:xfrm>
            <a:off x="24784610" y="8855468"/>
            <a:ext cx="8743390" cy="9504218"/>
          </a:xfrm>
          <a:prstGeom prst="roundRect">
            <a:avLst>
              <a:gd name="adj" fmla="val 5823"/>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b" anchorCtr="0"/>
          <a:lstStyle/>
          <a:p>
            <a:pPr algn="r">
              <a:lnSpc>
                <a:spcPct val="90000"/>
              </a:lnSpc>
            </a:pPr>
            <a:r>
              <a:rPr lang="en-US" sz="6000">
                <a:solidFill>
                  <a:schemeClr val="bg1"/>
                </a:solidFill>
              </a:rPr>
              <a:t>Large systems</a:t>
            </a:r>
          </a:p>
        </p:txBody>
      </p:sp>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Multi-GPU Computing</a:t>
            </a:r>
          </a:p>
        </p:txBody>
      </p:sp>
      <p:pic>
        <p:nvPicPr>
          <p:cNvPr id="5" name="Picture 4">
            <a:extLst>
              <a:ext uri="{FF2B5EF4-FFF2-40B4-BE49-F238E27FC236}">
                <a16:creationId xmlns:a16="http://schemas.microsoft.com/office/drawing/2014/main" id="{3A6E554E-2390-478E-B35C-C482ED052C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29358" y="9577534"/>
            <a:ext cx="12253929" cy="7174580"/>
          </a:xfrm>
          <a:prstGeom prst="rect">
            <a:avLst/>
          </a:prstGeom>
        </p:spPr>
      </p:pic>
      <p:pic>
        <p:nvPicPr>
          <p:cNvPr id="7" name="Picture 6" descr="A picture containing electronics&#10;&#10;Description automatically generated">
            <a:extLst>
              <a:ext uri="{FF2B5EF4-FFF2-40B4-BE49-F238E27FC236}">
                <a16:creationId xmlns:a16="http://schemas.microsoft.com/office/drawing/2014/main" id="{73655C64-6F3B-4794-B061-6C9D0CB3D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400000">
            <a:off x="3435033" y="9742649"/>
            <a:ext cx="7620000" cy="7620000"/>
          </a:xfrm>
          <a:prstGeom prst="rect">
            <a:avLst/>
          </a:prstGeom>
        </p:spPr>
      </p:pic>
      <p:sp>
        <p:nvSpPr>
          <p:cNvPr id="43" name="Subtitle 9">
            <a:extLst>
              <a:ext uri="{FF2B5EF4-FFF2-40B4-BE49-F238E27FC236}">
                <a16:creationId xmlns:a16="http://schemas.microsoft.com/office/drawing/2014/main" id="{E2F6D56B-A71E-4E27-986F-820BE0840277}"/>
              </a:ext>
            </a:extLst>
          </p:cNvPr>
          <p:cNvSpPr txBox="1">
            <a:spLocks/>
          </p:cNvSpPr>
          <p:nvPr/>
        </p:nvSpPr>
        <p:spPr>
          <a:xfrm>
            <a:off x="4011282" y="5495775"/>
            <a:ext cx="29164935" cy="2280546"/>
          </a:xfrm>
          <a:prstGeom prst="rect">
            <a:avLst/>
          </a:prstGeom>
        </p:spPr>
        <p:txBody>
          <a:bodyPr lIns="91440" tIns="45720" rIns="91440" bIns="45720" anchor="t"/>
          <a:lstStyle>
            <a:lvl1pPr marL="457200" indent="-457200" algn="l" defTabSz="2743200" rtl="0" eaLnBrk="1" latinLnBrk="0" hangingPunct="1">
              <a:lnSpc>
                <a:spcPct val="90000"/>
              </a:lnSpc>
              <a:spcBef>
                <a:spcPts val="3000"/>
              </a:spcBef>
              <a:buClr>
                <a:schemeClr val="tx2"/>
              </a:buClr>
              <a:buFont typeface="Wingdings" panose="05000000000000000000" pitchFamily="2" charset="2"/>
              <a:buChar char="§"/>
              <a:defRPr sz="4000" kern="1200">
                <a:solidFill>
                  <a:schemeClr val="bg1"/>
                </a:solidFill>
                <a:latin typeface="Trebuchet MS" panose="020B0603020202020204" pitchFamily="34" charset="0"/>
                <a:ea typeface="+mn-ea"/>
                <a:cs typeface="+mn-cs"/>
              </a:defRPr>
            </a:lvl1pPr>
            <a:lvl2pPr marL="1371600" indent="-457200" algn="l" defTabSz="2743200" rtl="0" eaLnBrk="1" latinLnBrk="0" hangingPunct="1">
              <a:lnSpc>
                <a:spcPct val="90000"/>
              </a:lnSpc>
              <a:spcBef>
                <a:spcPts val="1500"/>
              </a:spcBef>
              <a:buClr>
                <a:schemeClr val="tx2"/>
              </a:buClr>
              <a:buFont typeface="Wingdings" panose="05000000000000000000" pitchFamily="2" charset="2"/>
              <a:buChar char="§"/>
              <a:defRPr sz="3600" kern="1200">
                <a:solidFill>
                  <a:schemeClr val="bg1"/>
                </a:solidFill>
                <a:latin typeface="Trebuchet MS" panose="020B0603020202020204" pitchFamily="34" charset="0"/>
                <a:ea typeface="+mn-ea"/>
                <a:cs typeface="+mn-cs"/>
              </a:defRPr>
            </a:lvl2pPr>
            <a:lvl3pPr marL="2286000" indent="-457200" algn="l" defTabSz="2743200" rtl="0" eaLnBrk="1" latinLnBrk="0" hangingPunct="1">
              <a:lnSpc>
                <a:spcPct val="90000"/>
              </a:lnSpc>
              <a:spcBef>
                <a:spcPts val="1500"/>
              </a:spcBef>
              <a:buClr>
                <a:schemeClr val="tx2"/>
              </a:buClr>
              <a:buFont typeface="Wingdings" panose="05000000000000000000" pitchFamily="2" charset="2"/>
              <a:buChar char="§"/>
              <a:defRPr sz="3200" kern="1200">
                <a:solidFill>
                  <a:schemeClr val="bg1"/>
                </a:solidFill>
                <a:latin typeface="Trebuchet MS" panose="020B0603020202020204" pitchFamily="34" charset="0"/>
                <a:ea typeface="+mn-ea"/>
                <a:cs typeface="+mn-cs"/>
              </a:defRPr>
            </a:lvl3pPr>
            <a:lvl4pPr marL="3200400" indent="-457200" algn="l" defTabSz="2743200" rtl="0" eaLnBrk="1" latinLnBrk="0" hangingPunct="1">
              <a:lnSpc>
                <a:spcPct val="90000"/>
              </a:lnSpc>
              <a:spcBef>
                <a:spcPts val="1500"/>
              </a:spcBef>
              <a:buClr>
                <a:schemeClr val="tx2"/>
              </a:buClr>
              <a:buFont typeface="Wingdings" panose="05000000000000000000" pitchFamily="2" charset="2"/>
              <a:buChar char="§"/>
              <a:defRPr sz="2800" kern="1200">
                <a:solidFill>
                  <a:schemeClr val="bg1"/>
                </a:solidFill>
                <a:latin typeface="Trebuchet MS" panose="020B0603020202020204" pitchFamily="34" charset="0"/>
                <a:ea typeface="+mn-ea"/>
                <a:cs typeface="+mn-cs"/>
              </a:defRPr>
            </a:lvl4pPr>
            <a:lvl5pPr marL="4054475" indent="-396875" algn="l" defTabSz="2743200" rtl="0" eaLnBrk="1" latinLnBrk="0" hangingPunct="1">
              <a:lnSpc>
                <a:spcPct val="90000"/>
              </a:lnSpc>
              <a:spcBef>
                <a:spcPts val="1500"/>
              </a:spcBef>
              <a:buClr>
                <a:schemeClr val="tx2"/>
              </a:buClr>
              <a:buFont typeface="Wingdings" panose="05000000000000000000" pitchFamily="2" charset="2"/>
              <a:buChar char="§"/>
              <a:defRPr sz="2400" kern="1200">
                <a:solidFill>
                  <a:schemeClr val="bg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buFont typeface="Wingdings" panose="05000000000000000000" pitchFamily="2" charset="2"/>
              <a:buNone/>
            </a:pPr>
            <a:r>
              <a:rPr lang="en-US" sz="6600" dirty="0">
                <a:solidFill>
                  <a:schemeClr val="tx2"/>
                </a:solidFill>
                <a:latin typeface="+mn-lt"/>
              </a:rPr>
              <a:t>NCCL</a:t>
            </a:r>
            <a:r>
              <a:rPr lang="en-US" sz="6600" dirty="0">
                <a:latin typeface="+mn-lt"/>
              </a:rPr>
              <a:t>: NVIDIA Collective Communication Library</a:t>
            </a:r>
          </a:p>
          <a:p>
            <a:pPr marL="0" indent="0">
              <a:buNone/>
            </a:pPr>
            <a:r>
              <a:rPr lang="en-US" sz="6600" dirty="0">
                <a:latin typeface="+mn-lt"/>
              </a:rPr>
              <a:t>Inter-GPU communication on PCI, </a:t>
            </a:r>
            <a:r>
              <a:rPr lang="en-US" sz="6600" dirty="0" err="1">
                <a:latin typeface="+mn-lt"/>
              </a:rPr>
              <a:t>NVLink</a:t>
            </a:r>
            <a:r>
              <a:rPr lang="en-US" sz="6600" dirty="0">
                <a:latin typeface="+mn-lt"/>
              </a:rPr>
              <a:t>, IB/RoCE, and other networks.</a:t>
            </a:r>
            <a:endParaRPr lang="en-US" sz="5400" dirty="0">
              <a:latin typeface="+mn-lt"/>
            </a:endParaRPr>
          </a:p>
        </p:txBody>
      </p:sp>
      <p:pic>
        <p:nvPicPr>
          <p:cNvPr id="11" name="Picture 10" descr="A black and brown metal box&#10;&#10;AI-generated content may be incorrect.">
            <a:extLst>
              <a:ext uri="{FF2B5EF4-FFF2-40B4-BE49-F238E27FC236}">
                <a16:creationId xmlns:a16="http://schemas.microsoft.com/office/drawing/2014/main" id="{C963EF1C-78B4-3FD5-9BB5-E330B8889006}"/>
              </a:ext>
            </a:extLst>
          </p:cNvPr>
          <p:cNvPicPr>
            <a:picLocks noChangeAspect="1"/>
          </p:cNvPicPr>
          <p:nvPr/>
        </p:nvPicPr>
        <p:blipFill>
          <a:blip r:embed="rId5">
            <a:extLst>
              <a:ext uri="{28A0092B-C50C-407E-A947-70E740481C1C}">
                <a14:useLocalDpi xmlns:a14="http://schemas.microsoft.com/office/drawing/2010/main" val="0"/>
              </a:ext>
            </a:extLst>
          </a:blip>
          <a:srcRect l="30053" r="30292"/>
          <a:stretch/>
        </p:blipFill>
        <p:spPr>
          <a:xfrm>
            <a:off x="25797164" y="10007304"/>
            <a:ext cx="6677892" cy="6315040"/>
          </a:xfrm>
          <a:prstGeom prst="rect">
            <a:avLst/>
          </a:prstGeom>
        </p:spPr>
      </p:pic>
    </p:spTree>
    <p:extLst>
      <p:ext uri="{BB962C8B-B14F-4D97-AF65-F5344CB8AC3E}">
        <p14:creationId xmlns:p14="http://schemas.microsoft.com/office/powerpoint/2010/main" val="60364259"/>
      </p:ext>
    </p:extLst>
  </p:cSld>
  <p:clrMapOvr>
    <a:masterClrMapping/>
  </p:clrMapOvr>
  <mc:AlternateContent xmlns:mc="http://schemas.openxmlformats.org/markup-compatibility/2006" xmlns:p14="http://schemas.microsoft.com/office/powerpoint/2010/main">
    <mc:Choice Requires="p14">
      <p:transition p14:dur="10" advTm="51288"/>
    </mc:Choice>
    <mc:Fallback xmlns="">
      <p:transition advTm="5128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39862D28-5C57-74AB-4322-6819434306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4892" y="5174670"/>
            <a:ext cx="2556165" cy="2556165"/>
          </a:xfrm>
          <a:prstGeom prst="rect">
            <a:avLst/>
          </a:prstGeom>
        </p:spPr>
      </p:pic>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Multi-GPU Computing in DL</a:t>
            </a:r>
          </a:p>
        </p:txBody>
      </p:sp>
      <p:sp>
        <p:nvSpPr>
          <p:cNvPr id="7" name="Rectangle 6">
            <a:extLst>
              <a:ext uri="{FF2B5EF4-FFF2-40B4-BE49-F238E27FC236}">
                <a16:creationId xmlns:a16="http://schemas.microsoft.com/office/drawing/2014/main" id="{6882A6EF-9850-3A4C-2D52-E6F1E39007A8}"/>
              </a:ext>
            </a:extLst>
          </p:cNvPr>
          <p:cNvSpPr/>
          <p:nvPr/>
        </p:nvSpPr>
        <p:spPr>
          <a:xfrm>
            <a:off x="16680873" y="7730835"/>
            <a:ext cx="69549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dirty="0">
                <a:solidFill>
                  <a:schemeClr val="bg1"/>
                </a:solidFill>
                <a:latin typeface="Trebuchet MS" panose="020B0603020202020204" pitchFamily="34" charset="0"/>
              </a:rPr>
              <a:t>Data Parallelism / FSDP</a:t>
            </a:r>
          </a:p>
        </p:txBody>
      </p:sp>
      <p:pic>
        <p:nvPicPr>
          <p:cNvPr id="9" name="Picture 8" descr="Shape&#10;&#10;Description automatically generated with low confidence">
            <a:extLst>
              <a:ext uri="{FF2B5EF4-FFF2-40B4-BE49-F238E27FC236}">
                <a16:creationId xmlns:a16="http://schemas.microsoft.com/office/drawing/2014/main" id="{B1834F84-07C4-22B6-6953-183A99138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053" y="5174670"/>
            <a:ext cx="2556165" cy="2556165"/>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565A9C08-4AF9-58B6-D16E-E70A85E54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218" y="5174670"/>
            <a:ext cx="2556165" cy="2556165"/>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404ACDB8-AD6D-13B6-99C7-3A3619979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3379" y="5174670"/>
            <a:ext cx="2556165" cy="2556165"/>
          </a:xfrm>
          <a:prstGeom prst="rect">
            <a:avLst/>
          </a:prstGeom>
        </p:spPr>
      </p:pic>
      <p:sp>
        <p:nvSpPr>
          <p:cNvPr id="21" name="Rectangle 20">
            <a:extLst>
              <a:ext uri="{FF2B5EF4-FFF2-40B4-BE49-F238E27FC236}">
                <a16:creationId xmlns:a16="http://schemas.microsoft.com/office/drawing/2014/main" id="{7469AD8B-CF62-69F5-8272-EB9F38F2E2D9}"/>
              </a:ext>
            </a:extLst>
          </p:cNvPr>
          <p:cNvSpPr/>
          <p:nvPr/>
        </p:nvSpPr>
        <p:spPr>
          <a:xfrm>
            <a:off x="16680873" y="10290464"/>
            <a:ext cx="69549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Tensor Parallelism</a:t>
            </a:r>
          </a:p>
        </p:txBody>
      </p:sp>
      <p:sp>
        <p:nvSpPr>
          <p:cNvPr id="22" name="Rectangle 21">
            <a:extLst>
              <a:ext uri="{FF2B5EF4-FFF2-40B4-BE49-F238E27FC236}">
                <a16:creationId xmlns:a16="http://schemas.microsoft.com/office/drawing/2014/main" id="{0D981E41-6F8E-9F6F-9B83-3F2C71E0ABF3}"/>
              </a:ext>
            </a:extLst>
          </p:cNvPr>
          <p:cNvSpPr/>
          <p:nvPr/>
        </p:nvSpPr>
        <p:spPr>
          <a:xfrm>
            <a:off x="16680873" y="12850093"/>
            <a:ext cx="69549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Pipeline Parallelism</a:t>
            </a:r>
          </a:p>
        </p:txBody>
      </p:sp>
      <p:sp>
        <p:nvSpPr>
          <p:cNvPr id="23" name="Rectangle 22">
            <a:extLst>
              <a:ext uri="{FF2B5EF4-FFF2-40B4-BE49-F238E27FC236}">
                <a16:creationId xmlns:a16="http://schemas.microsoft.com/office/drawing/2014/main" id="{BBAE2790-02EA-8DF4-C316-00B5E60DBF2C}"/>
              </a:ext>
            </a:extLst>
          </p:cNvPr>
          <p:cNvSpPr/>
          <p:nvPr/>
        </p:nvSpPr>
        <p:spPr>
          <a:xfrm>
            <a:off x="16680873" y="15406257"/>
            <a:ext cx="69549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Expert Parallelism</a:t>
            </a:r>
          </a:p>
        </p:txBody>
      </p:sp>
      <p:grpSp>
        <p:nvGrpSpPr>
          <p:cNvPr id="128" name="Group 127">
            <a:extLst>
              <a:ext uri="{FF2B5EF4-FFF2-40B4-BE49-F238E27FC236}">
                <a16:creationId xmlns:a16="http://schemas.microsoft.com/office/drawing/2014/main" id="{B2147811-A264-1454-AB7F-F33C1D130656}"/>
              </a:ext>
            </a:extLst>
          </p:cNvPr>
          <p:cNvGrpSpPr/>
          <p:nvPr/>
        </p:nvGrpSpPr>
        <p:grpSpPr>
          <a:xfrm>
            <a:off x="5568230" y="7748256"/>
            <a:ext cx="2522819" cy="2535278"/>
            <a:chOff x="2935866" y="7748256"/>
            <a:chExt cx="2522819" cy="2535278"/>
          </a:xfrm>
        </p:grpSpPr>
        <p:sp>
          <p:nvSpPr>
            <p:cNvPr id="127" name="Rectangle 126">
              <a:extLst>
                <a:ext uri="{FF2B5EF4-FFF2-40B4-BE49-F238E27FC236}">
                  <a16:creationId xmlns:a16="http://schemas.microsoft.com/office/drawing/2014/main" id="{7BCD0E39-264A-1E93-A750-6AF5EFF3A899}"/>
                </a:ext>
              </a:extLst>
            </p:cNvPr>
            <p:cNvSpPr/>
            <p:nvPr/>
          </p:nvSpPr>
          <p:spPr>
            <a:xfrm>
              <a:off x="2935866" y="7748256"/>
              <a:ext cx="2522819" cy="253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124" name="Group 123">
              <a:extLst>
                <a:ext uri="{FF2B5EF4-FFF2-40B4-BE49-F238E27FC236}">
                  <a16:creationId xmlns:a16="http://schemas.microsoft.com/office/drawing/2014/main" id="{E7D8C932-05B5-DCEA-3098-4263DF33A0BD}"/>
                </a:ext>
              </a:extLst>
            </p:cNvPr>
            <p:cNvGrpSpPr/>
            <p:nvPr/>
          </p:nvGrpSpPr>
          <p:grpSpPr>
            <a:xfrm>
              <a:off x="3358611" y="8010533"/>
              <a:ext cx="1705768" cy="2024487"/>
              <a:chOff x="3325813" y="7995947"/>
              <a:chExt cx="1705768" cy="2024487"/>
            </a:xfrm>
          </p:grpSpPr>
          <p:sp>
            <p:nvSpPr>
              <p:cNvPr id="28" name="Oval 27">
                <a:extLst>
                  <a:ext uri="{FF2B5EF4-FFF2-40B4-BE49-F238E27FC236}">
                    <a16:creationId xmlns:a16="http://schemas.microsoft.com/office/drawing/2014/main" id="{5E8BB5CE-890A-9E5C-197A-432E91EAE49B}"/>
                  </a:ext>
                </a:extLst>
              </p:cNvPr>
              <p:cNvSpPr/>
              <p:nvPr/>
            </p:nvSpPr>
            <p:spPr>
              <a:xfrm>
                <a:off x="3325813"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9" name="Oval 28">
                <a:extLst>
                  <a:ext uri="{FF2B5EF4-FFF2-40B4-BE49-F238E27FC236}">
                    <a16:creationId xmlns:a16="http://schemas.microsoft.com/office/drawing/2014/main" id="{C4AD1AE8-0455-6CA0-FFB3-575A67E34E9C}"/>
                  </a:ext>
                </a:extLst>
              </p:cNvPr>
              <p:cNvSpPr/>
              <p:nvPr/>
            </p:nvSpPr>
            <p:spPr>
              <a:xfrm>
                <a:off x="3964204"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0" name="Oval 29">
                <a:extLst>
                  <a:ext uri="{FF2B5EF4-FFF2-40B4-BE49-F238E27FC236}">
                    <a16:creationId xmlns:a16="http://schemas.microsoft.com/office/drawing/2014/main" id="{9A0A2D16-0582-1EAC-6859-16E865CD4515}"/>
                  </a:ext>
                </a:extLst>
              </p:cNvPr>
              <p:cNvSpPr/>
              <p:nvPr/>
            </p:nvSpPr>
            <p:spPr>
              <a:xfrm>
                <a:off x="3325813"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1" name="Oval 30">
                <a:extLst>
                  <a:ext uri="{FF2B5EF4-FFF2-40B4-BE49-F238E27FC236}">
                    <a16:creationId xmlns:a16="http://schemas.microsoft.com/office/drawing/2014/main" id="{34CD649B-64A1-E2D4-FB92-DCBBF1F953A9}"/>
                  </a:ext>
                </a:extLst>
              </p:cNvPr>
              <p:cNvSpPr/>
              <p:nvPr/>
            </p:nvSpPr>
            <p:spPr>
              <a:xfrm>
                <a:off x="3964204"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2" name="Oval 31">
                <a:extLst>
                  <a:ext uri="{FF2B5EF4-FFF2-40B4-BE49-F238E27FC236}">
                    <a16:creationId xmlns:a16="http://schemas.microsoft.com/office/drawing/2014/main" id="{5F3FAA15-4F44-5FCB-18E9-3845038862E8}"/>
                  </a:ext>
                </a:extLst>
              </p:cNvPr>
              <p:cNvSpPr/>
              <p:nvPr/>
            </p:nvSpPr>
            <p:spPr>
              <a:xfrm>
                <a:off x="3325813"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3" name="Oval 32">
                <a:extLst>
                  <a:ext uri="{FF2B5EF4-FFF2-40B4-BE49-F238E27FC236}">
                    <a16:creationId xmlns:a16="http://schemas.microsoft.com/office/drawing/2014/main" id="{8AAFB52A-6E0C-6A3B-8D20-077DAA338C40}"/>
                  </a:ext>
                </a:extLst>
              </p:cNvPr>
              <p:cNvSpPr/>
              <p:nvPr/>
            </p:nvSpPr>
            <p:spPr>
              <a:xfrm>
                <a:off x="3964204"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4" name="Oval 33">
                <a:extLst>
                  <a:ext uri="{FF2B5EF4-FFF2-40B4-BE49-F238E27FC236}">
                    <a16:creationId xmlns:a16="http://schemas.microsoft.com/office/drawing/2014/main" id="{A8EF48DB-4DE9-6B32-924A-A14AEAE529F0}"/>
                  </a:ext>
                </a:extLst>
              </p:cNvPr>
              <p:cNvSpPr/>
              <p:nvPr/>
            </p:nvSpPr>
            <p:spPr>
              <a:xfrm>
                <a:off x="4816475" y="7995947"/>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5" name="Oval 34">
                <a:extLst>
                  <a:ext uri="{FF2B5EF4-FFF2-40B4-BE49-F238E27FC236}">
                    <a16:creationId xmlns:a16="http://schemas.microsoft.com/office/drawing/2014/main" id="{ECD5CB3A-983C-533C-9E47-25F9138C73EB}"/>
                  </a:ext>
                </a:extLst>
              </p:cNvPr>
              <p:cNvSpPr/>
              <p:nvPr/>
            </p:nvSpPr>
            <p:spPr>
              <a:xfrm>
                <a:off x="4816475" y="8579428"/>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6" name="Oval 35">
                <a:extLst>
                  <a:ext uri="{FF2B5EF4-FFF2-40B4-BE49-F238E27FC236}">
                    <a16:creationId xmlns:a16="http://schemas.microsoft.com/office/drawing/2014/main" id="{D8AEBA4D-9DE0-F256-BAFA-F47B2371A5CE}"/>
                  </a:ext>
                </a:extLst>
              </p:cNvPr>
              <p:cNvSpPr/>
              <p:nvPr/>
            </p:nvSpPr>
            <p:spPr>
              <a:xfrm>
                <a:off x="4816475" y="9218396"/>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 name="Oval 36">
                <a:extLst>
                  <a:ext uri="{FF2B5EF4-FFF2-40B4-BE49-F238E27FC236}">
                    <a16:creationId xmlns:a16="http://schemas.microsoft.com/office/drawing/2014/main" id="{942DFDB9-BAB3-9E6D-1A18-097567F1D159}"/>
                  </a:ext>
                </a:extLst>
              </p:cNvPr>
              <p:cNvSpPr/>
              <p:nvPr/>
            </p:nvSpPr>
            <p:spPr>
              <a:xfrm>
                <a:off x="4816475" y="98065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39" name="Straight Connector 38">
                <a:extLst>
                  <a:ext uri="{FF2B5EF4-FFF2-40B4-BE49-F238E27FC236}">
                    <a16:creationId xmlns:a16="http://schemas.microsoft.com/office/drawing/2014/main" id="{46FD00FB-388C-A2EA-39F0-B1BBF6E26914}"/>
                  </a:ext>
                </a:extLst>
              </p:cNvPr>
              <p:cNvCxnSpPr>
                <a:cxnSpLocks/>
                <a:stCxn id="28" idx="6"/>
                <a:endCxn id="29" idx="2"/>
              </p:cNvCxnSpPr>
              <p:nvPr/>
            </p:nvCxnSpPr>
            <p:spPr>
              <a:xfrm>
                <a:off x="3540919" y="8476738"/>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4F8620-FBB7-CA92-9FE5-87CC027BEFD1}"/>
                  </a:ext>
                </a:extLst>
              </p:cNvPr>
              <p:cNvCxnSpPr>
                <a:cxnSpLocks/>
                <a:stCxn id="30" idx="6"/>
                <a:endCxn id="31" idx="2"/>
              </p:cNvCxnSpPr>
              <p:nvPr/>
            </p:nvCxnSpPr>
            <p:spPr>
              <a:xfrm>
                <a:off x="3540919" y="9007969"/>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3BBA7CF-9A12-9646-DD77-C75415D8F1E7}"/>
                  </a:ext>
                </a:extLst>
              </p:cNvPr>
              <p:cNvCxnSpPr>
                <a:cxnSpLocks/>
                <a:stCxn id="32" idx="6"/>
                <a:endCxn id="33" idx="2"/>
              </p:cNvCxnSpPr>
              <p:nvPr/>
            </p:nvCxnSpPr>
            <p:spPr>
              <a:xfrm>
                <a:off x="3540919" y="9539200"/>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B65FBB-28AF-A7B0-034F-5C626F3F1C2B}"/>
                  </a:ext>
                </a:extLst>
              </p:cNvPr>
              <p:cNvCxnSpPr>
                <a:cxnSpLocks/>
                <a:endCxn id="31" idx="1"/>
              </p:cNvCxnSpPr>
              <p:nvPr/>
            </p:nvCxnSpPr>
            <p:spPr>
              <a:xfrm>
                <a:off x="3521869" y="8546306"/>
                <a:ext cx="473837" cy="38604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BCA6545-3957-0D87-B3AB-679BD6755DED}"/>
                  </a:ext>
                </a:extLst>
              </p:cNvPr>
              <p:cNvCxnSpPr>
                <a:cxnSpLocks/>
              </p:cNvCxnSpPr>
              <p:nvPr/>
            </p:nvCxnSpPr>
            <p:spPr>
              <a:xfrm>
                <a:off x="3495675" y="8577263"/>
                <a:ext cx="519113" cy="86677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7303AE6-8DD3-4081-5DCA-0383436F8C03}"/>
                  </a:ext>
                </a:extLst>
              </p:cNvPr>
              <p:cNvCxnSpPr>
                <a:cxnSpLocks/>
              </p:cNvCxnSpPr>
              <p:nvPr/>
            </p:nvCxnSpPr>
            <p:spPr>
              <a:xfrm flipV="1">
                <a:off x="3524250" y="9079706"/>
                <a:ext cx="461963" cy="39052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E2522E-6320-1CC4-FF31-91A87B75C699}"/>
                  </a:ext>
                </a:extLst>
              </p:cNvPr>
              <p:cNvCxnSpPr>
                <a:cxnSpLocks/>
              </p:cNvCxnSpPr>
              <p:nvPr/>
            </p:nvCxnSpPr>
            <p:spPr>
              <a:xfrm flipV="1">
                <a:off x="3495675" y="8574881"/>
                <a:ext cx="519113" cy="86439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00541E8-C5BE-7158-BF76-436D56C9FBB5}"/>
                  </a:ext>
                </a:extLst>
              </p:cNvPr>
              <p:cNvCxnSpPr>
                <a:cxnSpLocks/>
              </p:cNvCxnSpPr>
              <p:nvPr/>
            </p:nvCxnSpPr>
            <p:spPr>
              <a:xfrm>
                <a:off x="3519488" y="9082088"/>
                <a:ext cx="469106" cy="38814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5CF308E-5D0D-79A5-5293-8AD9FAE917FD}"/>
                  </a:ext>
                </a:extLst>
              </p:cNvPr>
              <p:cNvCxnSpPr>
                <a:cxnSpLocks/>
              </p:cNvCxnSpPr>
              <p:nvPr/>
            </p:nvCxnSpPr>
            <p:spPr>
              <a:xfrm flipV="1">
                <a:off x="3517106" y="8548688"/>
                <a:ext cx="466725" cy="38814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461FCD4-4730-BC17-D26B-B835F6306BC5}"/>
                  </a:ext>
                </a:extLst>
              </p:cNvPr>
              <p:cNvCxnSpPr>
                <a:cxnSpLocks/>
              </p:cNvCxnSpPr>
              <p:nvPr/>
            </p:nvCxnSpPr>
            <p:spPr>
              <a:xfrm flipV="1">
                <a:off x="4176713" y="8146256"/>
                <a:ext cx="647700" cy="28575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E41DB16-6250-3772-34A6-4A235EA68587}"/>
                  </a:ext>
                </a:extLst>
              </p:cNvPr>
              <p:cNvCxnSpPr>
                <a:cxnSpLocks/>
              </p:cNvCxnSpPr>
              <p:nvPr/>
            </p:nvCxnSpPr>
            <p:spPr>
              <a:xfrm>
                <a:off x="4188619" y="8503444"/>
                <a:ext cx="628650" cy="15954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590105-0294-1068-8AE4-4681A7529DFE}"/>
                  </a:ext>
                </a:extLst>
              </p:cNvPr>
              <p:cNvCxnSpPr>
                <a:cxnSpLocks/>
                <a:stCxn id="29" idx="5"/>
                <a:endCxn id="36" idx="1"/>
              </p:cNvCxnSpPr>
              <p:nvPr/>
            </p:nvCxnSpPr>
            <p:spPr>
              <a:xfrm>
                <a:off x="4147808" y="8552352"/>
                <a:ext cx="700169" cy="69736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00C2A4D-B08F-50F8-8FC1-9312757DF745}"/>
                  </a:ext>
                </a:extLst>
              </p:cNvPr>
              <p:cNvCxnSpPr>
                <a:cxnSpLocks/>
                <a:stCxn id="33" idx="7"/>
                <a:endCxn id="35" idx="3"/>
              </p:cNvCxnSpPr>
              <p:nvPr/>
            </p:nvCxnSpPr>
            <p:spPr>
              <a:xfrm flipV="1">
                <a:off x="4147808" y="8761977"/>
                <a:ext cx="700169" cy="70160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544EA11-67B1-6F39-E830-19FB30922B1B}"/>
                  </a:ext>
                </a:extLst>
              </p:cNvPr>
              <p:cNvCxnSpPr>
                <a:cxnSpLocks/>
              </p:cNvCxnSpPr>
              <p:nvPr/>
            </p:nvCxnSpPr>
            <p:spPr>
              <a:xfrm flipH="1" flipV="1">
                <a:off x="4129088" y="8572500"/>
                <a:ext cx="740568" cy="124539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5B6F00-ECAF-8B71-3D58-63FDD65A1622}"/>
                  </a:ext>
                </a:extLst>
              </p:cNvPr>
              <p:cNvCxnSpPr>
                <a:cxnSpLocks/>
              </p:cNvCxnSpPr>
              <p:nvPr/>
            </p:nvCxnSpPr>
            <p:spPr>
              <a:xfrm flipV="1">
                <a:off x="4171950" y="8727281"/>
                <a:ext cx="654844" cy="24526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8F9B4D4-07C9-60ED-CEF9-A5F2E31027B6}"/>
                  </a:ext>
                </a:extLst>
              </p:cNvPr>
              <p:cNvCxnSpPr>
                <a:cxnSpLocks/>
                <a:stCxn id="31" idx="7"/>
                <a:endCxn id="34" idx="3"/>
              </p:cNvCxnSpPr>
              <p:nvPr/>
            </p:nvCxnSpPr>
            <p:spPr>
              <a:xfrm flipV="1">
                <a:off x="4147808" y="8178496"/>
                <a:ext cx="700169" cy="7538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0C13440-F3BB-8276-77AD-221F09A24B8C}"/>
                  </a:ext>
                </a:extLst>
              </p:cNvPr>
              <p:cNvCxnSpPr>
                <a:cxnSpLocks/>
                <a:stCxn id="31" idx="5"/>
                <a:endCxn id="37" idx="1"/>
              </p:cNvCxnSpPr>
              <p:nvPr/>
            </p:nvCxnSpPr>
            <p:spPr>
              <a:xfrm>
                <a:off x="4147808" y="9083583"/>
                <a:ext cx="700169" cy="75430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C64914B-A82A-D32C-EF79-47A3B52FA377}"/>
                  </a:ext>
                </a:extLst>
              </p:cNvPr>
              <p:cNvCxnSpPr>
                <a:cxnSpLocks/>
              </p:cNvCxnSpPr>
              <p:nvPr/>
            </p:nvCxnSpPr>
            <p:spPr>
              <a:xfrm>
                <a:off x="4176713" y="9582150"/>
                <a:ext cx="642937" cy="28575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6CF27E-9AF1-65C7-E360-00590F99F124}"/>
                  </a:ext>
                </a:extLst>
              </p:cNvPr>
              <p:cNvCxnSpPr>
                <a:cxnSpLocks/>
              </p:cNvCxnSpPr>
              <p:nvPr/>
            </p:nvCxnSpPr>
            <p:spPr>
              <a:xfrm>
                <a:off x="4181475" y="9046369"/>
                <a:ext cx="635794" cy="24526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A6A1762-A0E8-5146-EFFC-9B6B5B2FB02B}"/>
                  </a:ext>
                </a:extLst>
              </p:cNvPr>
              <p:cNvCxnSpPr>
                <a:cxnSpLocks/>
              </p:cNvCxnSpPr>
              <p:nvPr/>
            </p:nvCxnSpPr>
            <p:spPr>
              <a:xfrm flipV="1">
                <a:off x="4179094" y="9353550"/>
                <a:ext cx="638175" cy="15954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6167A80-EFC9-D88C-D461-DA564E8EB792}"/>
                  </a:ext>
                </a:extLst>
              </p:cNvPr>
              <p:cNvCxnSpPr>
                <a:cxnSpLocks/>
              </p:cNvCxnSpPr>
              <p:nvPr/>
            </p:nvCxnSpPr>
            <p:spPr>
              <a:xfrm flipV="1">
                <a:off x="4131469" y="8198644"/>
                <a:ext cx="733425" cy="124301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31" name="Group 230">
            <a:extLst>
              <a:ext uri="{FF2B5EF4-FFF2-40B4-BE49-F238E27FC236}">
                <a16:creationId xmlns:a16="http://schemas.microsoft.com/office/drawing/2014/main" id="{BEF68622-798E-BB9D-2F95-63136268B737}"/>
              </a:ext>
            </a:extLst>
          </p:cNvPr>
          <p:cNvGrpSpPr/>
          <p:nvPr/>
        </p:nvGrpSpPr>
        <p:grpSpPr>
          <a:xfrm>
            <a:off x="8095811" y="7748256"/>
            <a:ext cx="2522819" cy="2535278"/>
            <a:chOff x="2935866" y="7748256"/>
            <a:chExt cx="2522819" cy="2535278"/>
          </a:xfrm>
        </p:grpSpPr>
        <p:sp>
          <p:nvSpPr>
            <p:cNvPr id="232" name="Rectangle 231">
              <a:extLst>
                <a:ext uri="{FF2B5EF4-FFF2-40B4-BE49-F238E27FC236}">
                  <a16:creationId xmlns:a16="http://schemas.microsoft.com/office/drawing/2014/main" id="{13ACACE4-B6D9-07AA-3D95-72403B2A142B}"/>
                </a:ext>
              </a:extLst>
            </p:cNvPr>
            <p:cNvSpPr/>
            <p:nvPr/>
          </p:nvSpPr>
          <p:spPr>
            <a:xfrm>
              <a:off x="2935866" y="7748256"/>
              <a:ext cx="2522819" cy="253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233" name="Group 232">
              <a:extLst>
                <a:ext uri="{FF2B5EF4-FFF2-40B4-BE49-F238E27FC236}">
                  <a16:creationId xmlns:a16="http://schemas.microsoft.com/office/drawing/2014/main" id="{1341156F-C2F3-24E2-50DD-3DD7430FCCBE}"/>
                </a:ext>
              </a:extLst>
            </p:cNvPr>
            <p:cNvGrpSpPr/>
            <p:nvPr/>
          </p:nvGrpSpPr>
          <p:grpSpPr>
            <a:xfrm>
              <a:off x="3358611" y="8010533"/>
              <a:ext cx="1705768" cy="2024487"/>
              <a:chOff x="3325813" y="7995947"/>
              <a:chExt cx="1705768" cy="2024487"/>
            </a:xfrm>
          </p:grpSpPr>
          <p:sp>
            <p:nvSpPr>
              <p:cNvPr id="234" name="Oval 233">
                <a:extLst>
                  <a:ext uri="{FF2B5EF4-FFF2-40B4-BE49-F238E27FC236}">
                    <a16:creationId xmlns:a16="http://schemas.microsoft.com/office/drawing/2014/main" id="{5EE0E344-6C47-DF0A-B2AF-389784112D65}"/>
                  </a:ext>
                </a:extLst>
              </p:cNvPr>
              <p:cNvSpPr/>
              <p:nvPr/>
            </p:nvSpPr>
            <p:spPr>
              <a:xfrm>
                <a:off x="3325813"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35" name="Oval 234">
                <a:extLst>
                  <a:ext uri="{FF2B5EF4-FFF2-40B4-BE49-F238E27FC236}">
                    <a16:creationId xmlns:a16="http://schemas.microsoft.com/office/drawing/2014/main" id="{F0D43219-1B2B-9878-1806-CD348EBF324C}"/>
                  </a:ext>
                </a:extLst>
              </p:cNvPr>
              <p:cNvSpPr/>
              <p:nvPr/>
            </p:nvSpPr>
            <p:spPr>
              <a:xfrm>
                <a:off x="3964204"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36" name="Oval 235">
                <a:extLst>
                  <a:ext uri="{FF2B5EF4-FFF2-40B4-BE49-F238E27FC236}">
                    <a16:creationId xmlns:a16="http://schemas.microsoft.com/office/drawing/2014/main" id="{C8E99591-64AA-2A83-EE2F-D682D40EEBE6}"/>
                  </a:ext>
                </a:extLst>
              </p:cNvPr>
              <p:cNvSpPr/>
              <p:nvPr/>
            </p:nvSpPr>
            <p:spPr>
              <a:xfrm>
                <a:off x="3325813"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37" name="Oval 236">
                <a:extLst>
                  <a:ext uri="{FF2B5EF4-FFF2-40B4-BE49-F238E27FC236}">
                    <a16:creationId xmlns:a16="http://schemas.microsoft.com/office/drawing/2014/main" id="{1345CE36-2292-0040-35D8-81D614CAF597}"/>
                  </a:ext>
                </a:extLst>
              </p:cNvPr>
              <p:cNvSpPr/>
              <p:nvPr/>
            </p:nvSpPr>
            <p:spPr>
              <a:xfrm>
                <a:off x="3964204"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38" name="Oval 237">
                <a:extLst>
                  <a:ext uri="{FF2B5EF4-FFF2-40B4-BE49-F238E27FC236}">
                    <a16:creationId xmlns:a16="http://schemas.microsoft.com/office/drawing/2014/main" id="{6A00D0DE-74EC-1B78-0FFB-16A92944245A}"/>
                  </a:ext>
                </a:extLst>
              </p:cNvPr>
              <p:cNvSpPr/>
              <p:nvPr/>
            </p:nvSpPr>
            <p:spPr>
              <a:xfrm>
                <a:off x="3325813"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39" name="Oval 238">
                <a:extLst>
                  <a:ext uri="{FF2B5EF4-FFF2-40B4-BE49-F238E27FC236}">
                    <a16:creationId xmlns:a16="http://schemas.microsoft.com/office/drawing/2014/main" id="{A1C70946-89C2-E612-8B55-507D131CD3B6}"/>
                  </a:ext>
                </a:extLst>
              </p:cNvPr>
              <p:cNvSpPr/>
              <p:nvPr/>
            </p:nvSpPr>
            <p:spPr>
              <a:xfrm>
                <a:off x="3964204"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40" name="Oval 239">
                <a:extLst>
                  <a:ext uri="{FF2B5EF4-FFF2-40B4-BE49-F238E27FC236}">
                    <a16:creationId xmlns:a16="http://schemas.microsoft.com/office/drawing/2014/main" id="{CC97318D-7F78-56C5-B280-D9CEBC795D03}"/>
                  </a:ext>
                </a:extLst>
              </p:cNvPr>
              <p:cNvSpPr/>
              <p:nvPr/>
            </p:nvSpPr>
            <p:spPr>
              <a:xfrm>
                <a:off x="4816475" y="7995947"/>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41" name="Oval 240">
                <a:extLst>
                  <a:ext uri="{FF2B5EF4-FFF2-40B4-BE49-F238E27FC236}">
                    <a16:creationId xmlns:a16="http://schemas.microsoft.com/office/drawing/2014/main" id="{472DDD77-43DA-E6D7-550D-91EC53CD560E}"/>
                  </a:ext>
                </a:extLst>
              </p:cNvPr>
              <p:cNvSpPr/>
              <p:nvPr/>
            </p:nvSpPr>
            <p:spPr>
              <a:xfrm>
                <a:off x="4816475" y="8579428"/>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42" name="Oval 241">
                <a:extLst>
                  <a:ext uri="{FF2B5EF4-FFF2-40B4-BE49-F238E27FC236}">
                    <a16:creationId xmlns:a16="http://schemas.microsoft.com/office/drawing/2014/main" id="{6AAC859D-5307-3490-64C9-4CE9ECD29CA9}"/>
                  </a:ext>
                </a:extLst>
              </p:cNvPr>
              <p:cNvSpPr/>
              <p:nvPr/>
            </p:nvSpPr>
            <p:spPr>
              <a:xfrm>
                <a:off x="4816475" y="9218396"/>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43" name="Oval 242">
                <a:extLst>
                  <a:ext uri="{FF2B5EF4-FFF2-40B4-BE49-F238E27FC236}">
                    <a16:creationId xmlns:a16="http://schemas.microsoft.com/office/drawing/2014/main" id="{593A6C6E-4A4A-AB8A-CA38-55CC7738B390}"/>
                  </a:ext>
                </a:extLst>
              </p:cNvPr>
              <p:cNvSpPr/>
              <p:nvPr/>
            </p:nvSpPr>
            <p:spPr>
              <a:xfrm>
                <a:off x="4816475" y="98065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244" name="Straight Connector 243">
                <a:extLst>
                  <a:ext uri="{FF2B5EF4-FFF2-40B4-BE49-F238E27FC236}">
                    <a16:creationId xmlns:a16="http://schemas.microsoft.com/office/drawing/2014/main" id="{F3B424E1-88C6-A31E-53BF-4FF21588AA04}"/>
                  </a:ext>
                </a:extLst>
              </p:cNvPr>
              <p:cNvCxnSpPr>
                <a:cxnSpLocks/>
                <a:stCxn id="234" idx="6"/>
                <a:endCxn id="235" idx="2"/>
              </p:cNvCxnSpPr>
              <p:nvPr/>
            </p:nvCxnSpPr>
            <p:spPr>
              <a:xfrm>
                <a:off x="3540919" y="8476738"/>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8539A2C6-388F-F3A5-32B2-EFAF795E1D3B}"/>
                  </a:ext>
                </a:extLst>
              </p:cNvPr>
              <p:cNvCxnSpPr>
                <a:cxnSpLocks/>
                <a:stCxn id="236" idx="6"/>
                <a:endCxn id="237" idx="2"/>
              </p:cNvCxnSpPr>
              <p:nvPr/>
            </p:nvCxnSpPr>
            <p:spPr>
              <a:xfrm>
                <a:off x="3540919" y="9007969"/>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696EC8FC-D14D-A8AC-7505-C536E0E9F20E}"/>
                  </a:ext>
                </a:extLst>
              </p:cNvPr>
              <p:cNvCxnSpPr>
                <a:cxnSpLocks/>
                <a:stCxn id="238" idx="6"/>
                <a:endCxn id="239" idx="2"/>
              </p:cNvCxnSpPr>
              <p:nvPr/>
            </p:nvCxnSpPr>
            <p:spPr>
              <a:xfrm>
                <a:off x="3540919" y="9539200"/>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609A584A-9637-13DB-A8ED-DBAB8C488A9D}"/>
                  </a:ext>
                </a:extLst>
              </p:cNvPr>
              <p:cNvCxnSpPr>
                <a:cxnSpLocks/>
                <a:endCxn id="237" idx="1"/>
              </p:cNvCxnSpPr>
              <p:nvPr/>
            </p:nvCxnSpPr>
            <p:spPr>
              <a:xfrm>
                <a:off x="3521869" y="8546306"/>
                <a:ext cx="473837" cy="38604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D05F973-DACF-E127-263F-E22806ECCC06}"/>
                  </a:ext>
                </a:extLst>
              </p:cNvPr>
              <p:cNvCxnSpPr>
                <a:cxnSpLocks/>
              </p:cNvCxnSpPr>
              <p:nvPr/>
            </p:nvCxnSpPr>
            <p:spPr>
              <a:xfrm>
                <a:off x="3495675" y="8577263"/>
                <a:ext cx="519113" cy="86677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DC25074-0AAB-D6C9-58C7-D42C38C23409}"/>
                  </a:ext>
                </a:extLst>
              </p:cNvPr>
              <p:cNvCxnSpPr>
                <a:cxnSpLocks/>
              </p:cNvCxnSpPr>
              <p:nvPr/>
            </p:nvCxnSpPr>
            <p:spPr>
              <a:xfrm flipV="1">
                <a:off x="3524250" y="9079706"/>
                <a:ext cx="461963" cy="39052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668BA3C7-E808-6DE4-46EE-08F4D2A8881E}"/>
                  </a:ext>
                </a:extLst>
              </p:cNvPr>
              <p:cNvCxnSpPr>
                <a:cxnSpLocks/>
              </p:cNvCxnSpPr>
              <p:nvPr/>
            </p:nvCxnSpPr>
            <p:spPr>
              <a:xfrm flipV="1">
                <a:off x="3495675" y="8574881"/>
                <a:ext cx="519113" cy="86439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DA011FF-BC2D-F5CD-6A0B-4DF6E2145424}"/>
                  </a:ext>
                </a:extLst>
              </p:cNvPr>
              <p:cNvCxnSpPr>
                <a:cxnSpLocks/>
              </p:cNvCxnSpPr>
              <p:nvPr/>
            </p:nvCxnSpPr>
            <p:spPr>
              <a:xfrm>
                <a:off x="3519488" y="9082088"/>
                <a:ext cx="469106" cy="38814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F631D86-7A5C-5791-E8D3-B5FF86365FF7}"/>
                  </a:ext>
                </a:extLst>
              </p:cNvPr>
              <p:cNvCxnSpPr>
                <a:cxnSpLocks/>
              </p:cNvCxnSpPr>
              <p:nvPr/>
            </p:nvCxnSpPr>
            <p:spPr>
              <a:xfrm flipV="1">
                <a:off x="3517106" y="8548688"/>
                <a:ext cx="466725" cy="38814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27441300-61B6-D0B8-C812-CF156E2831E3}"/>
                  </a:ext>
                </a:extLst>
              </p:cNvPr>
              <p:cNvCxnSpPr>
                <a:cxnSpLocks/>
              </p:cNvCxnSpPr>
              <p:nvPr/>
            </p:nvCxnSpPr>
            <p:spPr>
              <a:xfrm flipV="1">
                <a:off x="4176713" y="8146256"/>
                <a:ext cx="647700" cy="28575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CDDB0D2-E205-DEFE-6A01-8644534351E9}"/>
                  </a:ext>
                </a:extLst>
              </p:cNvPr>
              <p:cNvCxnSpPr>
                <a:cxnSpLocks/>
              </p:cNvCxnSpPr>
              <p:nvPr/>
            </p:nvCxnSpPr>
            <p:spPr>
              <a:xfrm>
                <a:off x="4188619" y="8503444"/>
                <a:ext cx="628650" cy="15954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3D11EBD-0856-F4A2-83B5-68428B88986E}"/>
                  </a:ext>
                </a:extLst>
              </p:cNvPr>
              <p:cNvCxnSpPr>
                <a:cxnSpLocks/>
                <a:stCxn id="235" idx="5"/>
                <a:endCxn id="242" idx="1"/>
              </p:cNvCxnSpPr>
              <p:nvPr/>
            </p:nvCxnSpPr>
            <p:spPr>
              <a:xfrm>
                <a:off x="4147808" y="8552352"/>
                <a:ext cx="700169" cy="69736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F4C7BEC-ABB4-C7A9-6D78-B7BDCAE9C165}"/>
                  </a:ext>
                </a:extLst>
              </p:cNvPr>
              <p:cNvCxnSpPr>
                <a:cxnSpLocks/>
                <a:stCxn id="239" idx="7"/>
                <a:endCxn id="241" idx="3"/>
              </p:cNvCxnSpPr>
              <p:nvPr/>
            </p:nvCxnSpPr>
            <p:spPr>
              <a:xfrm flipV="1">
                <a:off x="4147808" y="8761977"/>
                <a:ext cx="700169" cy="70160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499B9DE2-B6E5-161B-5E0D-C632CB3FD804}"/>
                  </a:ext>
                </a:extLst>
              </p:cNvPr>
              <p:cNvCxnSpPr>
                <a:cxnSpLocks/>
              </p:cNvCxnSpPr>
              <p:nvPr/>
            </p:nvCxnSpPr>
            <p:spPr>
              <a:xfrm flipH="1" flipV="1">
                <a:off x="4129088" y="8572500"/>
                <a:ext cx="740568" cy="124539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492557EF-1494-B7F8-F401-89C58F8EB49A}"/>
                  </a:ext>
                </a:extLst>
              </p:cNvPr>
              <p:cNvCxnSpPr>
                <a:cxnSpLocks/>
              </p:cNvCxnSpPr>
              <p:nvPr/>
            </p:nvCxnSpPr>
            <p:spPr>
              <a:xfrm flipV="1">
                <a:off x="4171950" y="8727281"/>
                <a:ext cx="654844" cy="24526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FDD4770-E3A1-30D6-1035-1E695A24A939}"/>
                  </a:ext>
                </a:extLst>
              </p:cNvPr>
              <p:cNvCxnSpPr>
                <a:cxnSpLocks/>
                <a:stCxn id="237" idx="7"/>
                <a:endCxn id="240" idx="3"/>
              </p:cNvCxnSpPr>
              <p:nvPr/>
            </p:nvCxnSpPr>
            <p:spPr>
              <a:xfrm flipV="1">
                <a:off x="4147808" y="8178496"/>
                <a:ext cx="700169" cy="7538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BC603C2-2131-4AE4-F0F2-D978EB3A9575}"/>
                  </a:ext>
                </a:extLst>
              </p:cNvPr>
              <p:cNvCxnSpPr>
                <a:cxnSpLocks/>
                <a:stCxn id="237" idx="5"/>
                <a:endCxn id="243" idx="1"/>
              </p:cNvCxnSpPr>
              <p:nvPr/>
            </p:nvCxnSpPr>
            <p:spPr>
              <a:xfrm>
                <a:off x="4147808" y="9083583"/>
                <a:ext cx="700169" cy="75430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73A27827-8585-6778-7DBE-2B264719EC9A}"/>
                  </a:ext>
                </a:extLst>
              </p:cNvPr>
              <p:cNvCxnSpPr>
                <a:cxnSpLocks/>
              </p:cNvCxnSpPr>
              <p:nvPr/>
            </p:nvCxnSpPr>
            <p:spPr>
              <a:xfrm>
                <a:off x="4176713" y="9582150"/>
                <a:ext cx="642937" cy="28575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C2C305B8-3441-F3F9-BD2C-80799473D2DF}"/>
                  </a:ext>
                </a:extLst>
              </p:cNvPr>
              <p:cNvCxnSpPr>
                <a:cxnSpLocks/>
              </p:cNvCxnSpPr>
              <p:nvPr/>
            </p:nvCxnSpPr>
            <p:spPr>
              <a:xfrm>
                <a:off x="4181475" y="9046369"/>
                <a:ext cx="635794" cy="24526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A38C110F-F6B3-F6BA-D914-0FA173A82315}"/>
                  </a:ext>
                </a:extLst>
              </p:cNvPr>
              <p:cNvCxnSpPr>
                <a:cxnSpLocks/>
              </p:cNvCxnSpPr>
              <p:nvPr/>
            </p:nvCxnSpPr>
            <p:spPr>
              <a:xfrm flipV="1">
                <a:off x="4179094" y="9353550"/>
                <a:ext cx="638175" cy="15954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CFE4CE6-FB27-2045-946C-2DEB34D13A9B}"/>
                  </a:ext>
                </a:extLst>
              </p:cNvPr>
              <p:cNvCxnSpPr>
                <a:cxnSpLocks/>
              </p:cNvCxnSpPr>
              <p:nvPr/>
            </p:nvCxnSpPr>
            <p:spPr>
              <a:xfrm flipV="1">
                <a:off x="4131469" y="8198644"/>
                <a:ext cx="733425" cy="124301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65" name="Group 264">
            <a:extLst>
              <a:ext uri="{FF2B5EF4-FFF2-40B4-BE49-F238E27FC236}">
                <a16:creationId xmlns:a16="http://schemas.microsoft.com/office/drawing/2014/main" id="{D2E8FAB0-8F61-F166-C3DB-2C22917796CC}"/>
              </a:ext>
            </a:extLst>
          </p:cNvPr>
          <p:cNvGrpSpPr/>
          <p:nvPr/>
        </p:nvGrpSpPr>
        <p:grpSpPr>
          <a:xfrm>
            <a:off x="10623392" y="7748256"/>
            <a:ext cx="2522819" cy="2535278"/>
            <a:chOff x="2935866" y="7748256"/>
            <a:chExt cx="2522819" cy="2535278"/>
          </a:xfrm>
        </p:grpSpPr>
        <p:sp>
          <p:nvSpPr>
            <p:cNvPr id="266" name="Rectangle 265">
              <a:extLst>
                <a:ext uri="{FF2B5EF4-FFF2-40B4-BE49-F238E27FC236}">
                  <a16:creationId xmlns:a16="http://schemas.microsoft.com/office/drawing/2014/main" id="{0528D3F9-D60F-3BEE-2B15-B7AB2FE73D5A}"/>
                </a:ext>
              </a:extLst>
            </p:cNvPr>
            <p:cNvSpPr/>
            <p:nvPr/>
          </p:nvSpPr>
          <p:spPr>
            <a:xfrm>
              <a:off x="2935866" y="7748256"/>
              <a:ext cx="2522819" cy="253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267" name="Group 266">
              <a:extLst>
                <a:ext uri="{FF2B5EF4-FFF2-40B4-BE49-F238E27FC236}">
                  <a16:creationId xmlns:a16="http://schemas.microsoft.com/office/drawing/2014/main" id="{F69906E6-1FD2-2237-B8E4-79157C00D5AB}"/>
                </a:ext>
              </a:extLst>
            </p:cNvPr>
            <p:cNvGrpSpPr/>
            <p:nvPr/>
          </p:nvGrpSpPr>
          <p:grpSpPr>
            <a:xfrm>
              <a:off x="3358611" y="8010533"/>
              <a:ext cx="1705768" cy="2024487"/>
              <a:chOff x="3325813" y="7995947"/>
              <a:chExt cx="1705768" cy="2024487"/>
            </a:xfrm>
          </p:grpSpPr>
          <p:sp>
            <p:nvSpPr>
              <p:cNvPr id="268" name="Oval 267">
                <a:extLst>
                  <a:ext uri="{FF2B5EF4-FFF2-40B4-BE49-F238E27FC236}">
                    <a16:creationId xmlns:a16="http://schemas.microsoft.com/office/drawing/2014/main" id="{7FA64BA2-129D-7C41-5307-5836E576547B}"/>
                  </a:ext>
                </a:extLst>
              </p:cNvPr>
              <p:cNvSpPr/>
              <p:nvPr/>
            </p:nvSpPr>
            <p:spPr>
              <a:xfrm>
                <a:off x="3325813"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69" name="Oval 268">
                <a:extLst>
                  <a:ext uri="{FF2B5EF4-FFF2-40B4-BE49-F238E27FC236}">
                    <a16:creationId xmlns:a16="http://schemas.microsoft.com/office/drawing/2014/main" id="{7D34E686-DAA1-1B20-B68C-AC1BE058C2F8}"/>
                  </a:ext>
                </a:extLst>
              </p:cNvPr>
              <p:cNvSpPr/>
              <p:nvPr/>
            </p:nvSpPr>
            <p:spPr>
              <a:xfrm>
                <a:off x="3964204"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0" name="Oval 269">
                <a:extLst>
                  <a:ext uri="{FF2B5EF4-FFF2-40B4-BE49-F238E27FC236}">
                    <a16:creationId xmlns:a16="http://schemas.microsoft.com/office/drawing/2014/main" id="{47783779-BA47-E077-4A65-E50619D412E6}"/>
                  </a:ext>
                </a:extLst>
              </p:cNvPr>
              <p:cNvSpPr/>
              <p:nvPr/>
            </p:nvSpPr>
            <p:spPr>
              <a:xfrm>
                <a:off x="3325813"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1" name="Oval 270">
                <a:extLst>
                  <a:ext uri="{FF2B5EF4-FFF2-40B4-BE49-F238E27FC236}">
                    <a16:creationId xmlns:a16="http://schemas.microsoft.com/office/drawing/2014/main" id="{17EF33C0-91C8-75E1-1F9B-5D08F716EA74}"/>
                  </a:ext>
                </a:extLst>
              </p:cNvPr>
              <p:cNvSpPr/>
              <p:nvPr/>
            </p:nvSpPr>
            <p:spPr>
              <a:xfrm>
                <a:off x="3964204"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2" name="Oval 271">
                <a:extLst>
                  <a:ext uri="{FF2B5EF4-FFF2-40B4-BE49-F238E27FC236}">
                    <a16:creationId xmlns:a16="http://schemas.microsoft.com/office/drawing/2014/main" id="{E03072B9-FE40-CBFF-153A-4F3D7859414A}"/>
                  </a:ext>
                </a:extLst>
              </p:cNvPr>
              <p:cNvSpPr/>
              <p:nvPr/>
            </p:nvSpPr>
            <p:spPr>
              <a:xfrm>
                <a:off x="3325813"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3" name="Oval 272">
                <a:extLst>
                  <a:ext uri="{FF2B5EF4-FFF2-40B4-BE49-F238E27FC236}">
                    <a16:creationId xmlns:a16="http://schemas.microsoft.com/office/drawing/2014/main" id="{16E46AD0-7ED7-C684-F2C4-C36F92D36986}"/>
                  </a:ext>
                </a:extLst>
              </p:cNvPr>
              <p:cNvSpPr/>
              <p:nvPr/>
            </p:nvSpPr>
            <p:spPr>
              <a:xfrm>
                <a:off x="3964204"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4" name="Oval 273">
                <a:extLst>
                  <a:ext uri="{FF2B5EF4-FFF2-40B4-BE49-F238E27FC236}">
                    <a16:creationId xmlns:a16="http://schemas.microsoft.com/office/drawing/2014/main" id="{C6353EC8-8EE4-8318-A129-43428948DF8D}"/>
                  </a:ext>
                </a:extLst>
              </p:cNvPr>
              <p:cNvSpPr/>
              <p:nvPr/>
            </p:nvSpPr>
            <p:spPr>
              <a:xfrm>
                <a:off x="4816475" y="7995947"/>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5" name="Oval 274">
                <a:extLst>
                  <a:ext uri="{FF2B5EF4-FFF2-40B4-BE49-F238E27FC236}">
                    <a16:creationId xmlns:a16="http://schemas.microsoft.com/office/drawing/2014/main" id="{47649008-B297-842A-E668-8CD4F75BC56B}"/>
                  </a:ext>
                </a:extLst>
              </p:cNvPr>
              <p:cNvSpPr/>
              <p:nvPr/>
            </p:nvSpPr>
            <p:spPr>
              <a:xfrm>
                <a:off x="4816475" y="8579428"/>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6" name="Oval 275">
                <a:extLst>
                  <a:ext uri="{FF2B5EF4-FFF2-40B4-BE49-F238E27FC236}">
                    <a16:creationId xmlns:a16="http://schemas.microsoft.com/office/drawing/2014/main" id="{BC188C8F-8221-D577-9E39-2040C0897DED}"/>
                  </a:ext>
                </a:extLst>
              </p:cNvPr>
              <p:cNvSpPr/>
              <p:nvPr/>
            </p:nvSpPr>
            <p:spPr>
              <a:xfrm>
                <a:off x="4816475" y="9218396"/>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7" name="Oval 276">
                <a:extLst>
                  <a:ext uri="{FF2B5EF4-FFF2-40B4-BE49-F238E27FC236}">
                    <a16:creationId xmlns:a16="http://schemas.microsoft.com/office/drawing/2014/main" id="{4975A3F8-6390-E8C7-3FCF-6A6FA20B88D3}"/>
                  </a:ext>
                </a:extLst>
              </p:cNvPr>
              <p:cNvSpPr/>
              <p:nvPr/>
            </p:nvSpPr>
            <p:spPr>
              <a:xfrm>
                <a:off x="4816475" y="98065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278" name="Straight Connector 277">
                <a:extLst>
                  <a:ext uri="{FF2B5EF4-FFF2-40B4-BE49-F238E27FC236}">
                    <a16:creationId xmlns:a16="http://schemas.microsoft.com/office/drawing/2014/main" id="{2B46F835-7AD7-B015-08F6-78881022ADD6}"/>
                  </a:ext>
                </a:extLst>
              </p:cNvPr>
              <p:cNvCxnSpPr>
                <a:cxnSpLocks/>
                <a:stCxn id="268" idx="6"/>
                <a:endCxn id="269" idx="2"/>
              </p:cNvCxnSpPr>
              <p:nvPr/>
            </p:nvCxnSpPr>
            <p:spPr>
              <a:xfrm>
                <a:off x="3540919" y="8476738"/>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CD0AD8C-459C-ED21-F6DB-1525B7E59F27}"/>
                  </a:ext>
                </a:extLst>
              </p:cNvPr>
              <p:cNvCxnSpPr>
                <a:cxnSpLocks/>
                <a:stCxn id="270" idx="6"/>
                <a:endCxn id="271" idx="2"/>
              </p:cNvCxnSpPr>
              <p:nvPr/>
            </p:nvCxnSpPr>
            <p:spPr>
              <a:xfrm>
                <a:off x="3540919" y="9007969"/>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A7A2E5C8-CF30-EDFD-4E69-5CD75F91F89B}"/>
                  </a:ext>
                </a:extLst>
              </p:cNvPr>
              <p:cNvCxnSpPr>
                <a:cxnSpLocks/>
                <a:stCxn id="272" idx="6"/>
                <a:endCxn id="273" idx="2"/>
              </p:cNvCxnSpPr>
              <p:nvPr/>
            </p:nvCxnSpPr>
            <p:spPr>
              <a:xfrm>
                <a:off x="3540919" y="9539200"/>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F15856C-8024-2B66-E6DF-40EE07F1BF98}"/>
                  </a:ext>
                </a:extLst>
              </p:cNvPr>
              <p:cNvCxnSpPr>
                <a:cxnSpLocks/>
                <a:endCxn id="271" idx="1"/>
              </p:cNvCxnSpPr>
              <p:nvPr/>
            </p:nvCxnSpPr>
            <p:spPr>
              <a:xfrm>
                <a:off x="3521869" y="8546306"/>
                <a:ext cx="473837" cy="38604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4919757B-33F0-2B3B-830B-32EB27152FD0}"/>
                  </a:ext>
                </a:extLst>
              </p:cNvPr>
              <p:cNvCxnSpPr>
                <a:cxnSpLocks/>
              </p:cNvCxnSpPr>
              <p:nvPr/>
            </p:nvCxnSpPr>
            <p:spPr>
              <a:xfrm>
                <a:off x="3495675" y="8577263"/>
                <a:ext cx="519113" cy="86677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448FB69-7F14-9396-7CAB-D5B9C83F6EF8}"/>
                  </a:ext>
                </a:extLst>
              </p:cNvPr>
              <p:cNvCxnSpPr>
                <a:cxnSpLocks/>
              </p:cNvCxnSpPr>
              <p:nvPr/>
            </p:nvCxnSpPr>
            <p:spPr>
              <a:xfrm flipV="1">
                <a:off x="3524250" y="9079706"/>
                <a:ext cx="461963" cy="39052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281C2DBA-C30D-327B-2014-464D3112BBA1}"/>
                  </a:ext>
                </a:extLst>
              </p:cNvPr>
              <p:cNvCxnSpPr>
                <a:cxnSpLocks/>
              </p:cNvCxnSpPr>
              <p:nvPr/>
            </p:nvCxnSpPr>
            <p:spPr>
              <a:xfrm flipV="1">
                <a:off x="3495675" y="8574881"/>
                <a:ext cx="519113" cy="86439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DB49EEC0-0F61-405A-EC48-A94C31E5CBB4}"/>
                  </a:ext>
                </a:extLst>
              </p:cNvPr>
              <p:cNvCxnSpPr>
                <a:cxnSpLocks/>
              </p:cNvCxnSpPr>
              <p:nvPr/>
            </p:nvCxnSpPr>
            <p:spPr>
              <a:xfrm>
                <a:off x="3519488" y="9082088"/>
                <a:ext cx="469106" cy="38814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2A198F4-A9B8-8A36-DF69-9534DADB7926}"/>
                  </a:ext>
                </a:extLst>
              </p:cNvPr>
              <p:cNvCxnSpPr>
                <a:cxnSpLocks/>
              </p:cNvCxnSpPr>
              <p:nvPr/>
            </p:nvCxnSpPr>
            <p:spPr>
              <a:xfrm flipV="1">
                <a:off x="3517106" y="8548688"/>
                <a:ext cx="466725" cy="38814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048C4E7-B91C-4612-2D44-D96488EB7ABF}"/>
                  </a:ext>
                </a:extLst>
              </p:cNvPr>
              <p:cNvCxnSpPr>
                <a:cxnSpLocks/>
              </p:cNvCxnSpPr>
              <p:nvPr/>
            </p:nvCxnSpPr>
            <p:spPr>
              <a:xfrm flipV="1">
                <a:off x="4176713" y="8146256"/>
                <a:ext cx="647700" cy="28575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FC80D13-1940-8DAD-EC7E-9F94DD8127AB}"/>
                  </a:ext>
                </a:extLst>
              </p:cNvPr>
              <p:cNvCxnSpPr>
                <a:cxnSpLocks/>
              </p:cNvCxnSpPr>
              <p:nvPr/>
            </p:nvCxnSpPr>
            <p:spPr>
              <a:xfrm>
                <a:off x="4188619" y="8503444"/>
                <a:ext cx="628650" cy="15954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648A4492-EA94-6282-2F23-FE010A5BDF42}"/>
                  </a:ext>
                </a:extLst>
              </p:cNvPr>
              <p:cNvCxnSpPr>
                <a:cxnSpLocks/>
                <a:stCxn id="269" idx="5"/>
                <a:endCxn id="276" idx="1"/>
              </p:cNvCxnSpPr>
              <p:nvPr/>
            </p:nvCxnSpPr>
            <p:spPr>
              <a:xfrm>
                <a:off x="4147808" y="8552352"/>
                <a:ext cx="700169" cy="69736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53E5117-811B-D7FA-B20A-E416664CF409}"/>
                  </a:ext>
                </a:extLst>
              </p:cNvPr>
              <p:cNvCxnSpPr>
                <a:cxnSpLocks/>
                <a:stCxn id="273" idx="7"/>
                <a:endCxn id="275" idx="3"/>
              </p:cNvCxnSpPr>
              <p:nvPr/>
            </p:nvCxnSpPr>
            <p:spPr>
              <a:xfrm flipV="1">
                <a:off x="4147808" y="8761977"/>
                <a:ext cx="700169" cy="70160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294A902-832C-2CA2-F653-E8836DBB15C2}"/>
                  </a:ext>
                </a:extLst>
              </p:cNvPr>
              <p:cNvCxnSpPr>
                <a:cxnSpLocks/>
              </p:cNvCxnSpPr>
              <p:nvPr/>
            </p:nvCxnSpPr>
            <p:spPr>
              <a:xfrm flipH="1" flipV="1">
                <a:off x="4129088" y="8572500"/>
                <a:ext cx="740568" cy="124539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E8C25598-6672-B659-AF95-6CE6056AAC65}"/>
                  </a:ext>
                </a:extLst>
              </p:cNvPr>
              <p:cNvCxnSpPr>
                <a:cxnSpLocks/>
              </p:cNvCxnSpPr>
              <p:nvPr/>
            </p:nvCxnSpPr>
            <p:spPr>
              <a:xfrm flipV="1">
                <a:off x="4171950" y="8727281"/>
                <a:ext cx="654844" cy="24526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285EE9E-4CD6-1B2F-BD43-F8EFCCC71771}"/>
                  </a:ext>
                </a:extLst>
              </p:cNvPr>
              <p:cNvCxnSpPr>
                <a:cxnSpLocks/>
                <a:stCxn id="271" idx="7"/>
                <a:endCxn id="274" idx="3"/>
              </p:cNvCxnSpPr>
              <p:nvPr/>
            </p:nvCxnSpPr>
            <p:spPr>
              <a:xfrm flipV="1">
                <a:off x="4147808" y="8178496"/>
                <a:ext cx="700169" cy="7538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229AC29-40AE-921A-0C7B-0DBA9BA914C7}"/>
                  </a:ext>
                </a:extLst>
              </p:cNvPr>
              <p:cNvCxnSpPr>
                <a:cxnSpLocks/>
                <a:stCxn id="271" idx="5"/>
                <a:endCxn id="277" idx="1"/>
              </p:cNvCxnSpPr>
              <p:nvPr/>
            </p:nvCxnSpPr>
            <p:spPr>
              <a:xfrm>
                <a:off x="4147808" y="9083583"/>
                <a:ext cx="700169" cy="75430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C393D9F-CDC1-901A-5775-62EAA07E01F4}"/>
                  </a:ext>
                </a:extLst>
              </p:cNvPr>
              <p:cNvCxnSpPr>
                <a:cxnSpLocks/>
              </p:cNvCxnSpPr>
              <p:nvPr/>
            </p:nvCxnSpPr>
            <p:spPr>
              <a:xfrm>
                <a:off x="4176713" y="9582150"/>
                <a:ext cx="642937" cy="28575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DAA6FB-6EE4-8723-C1DE-963AE648E05B}"/>
                  </a:ext>
                </a:extLst>
              </p:cNvPr>
              <p:cNvCxnSpPr>
                <a:cxnSpLocks/>
              </p:cNvCxnSpPr>
              <p:nvPr/>
            </p:nvCxnSpPr>
            <p:spPr>
              <a:xfrm>
                <a:off x="4181475" y="9046369"/>
                <a:ext cx="635794" cy="24526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C817CFB-28CA-BCE1-D2D1-5A7B460E0387}"/>
                  </a:ext>
                </a:extLst>
              </p:cNvPr>
              <p:cNvCxnSpPr>
                <a:cxnSpLocks/>
              </p:cNvCxnSpPr>
              <p:nvPr/>
            </p:nvCxnSpPr>
            <p:spPr>
              <a:xfrm flipV="1">
                <a:off x="4179094" y="9353550"/>
                <a:ext cx="638175" cy="15954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BD4C94AA-5315-5350-EDBB-20CECBC12EE7}"/>
                  </a:ext>
                </a:extLst>
              </p:cNvPr>
              <p:cNvCxnSpPr>
                <a:cxnSpLocks/>
              </p:cNvCxnSpPr>
              <p:nvPr/>
            </p:nvCxnSpPr>
            <p:spPr>
              <a:xfrm flipV="1">
                <a:off x="4131469" y="8198644"/>
                <a:ext cx="733425" cy="124301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299" name="Group 298">
            <a:extLst>
              <a:ext uri="{FF2B5EF4-FFF2-40B4-BE49-F238E27FC236}">
                <a16:creationId xmlns:a16="http://schemas.microsoft.com/office/drawing/2014/main" id="{6D27AE1E-15DD-53F2-A7CD-917C11843900}"/>
              </a:ext>
            </a:extLst>
          </p:cNvPr>
          <p:cNvGrpSpPr/>
          <p:nvPr/>
        </p:nvGrpSpPr>
        <p:grpSpPr>
          <a:xfrm>
            <a:off x="13150973" y="7748256"/>
            <a:ext cx="2522819" cy="2535278"/>
            <a:chOff x="2935866" y="7748256"/>
            <a:chExt cx="2522819" cy="2535278"/>
          </a:xfrm>
        </p:grpSpPr>
        <p:sp>
          <p:nvSpPr>
            <p:cNvPr id="300" name="Rectangle 299">
              <a:extLst>
                <a:ext uri="{FF2B5EF4-FFF2-40B4-BE49-F238E27FC236}">
                  <a16:creationId xmlns:a16="http://schemas.microsoft.com/office/drawing/2014/main" id="{672EB05D-92EF-C124-0D08-1D90CBC5A6E4}"/>
                </a:ext>
              </a:extLst>
            </p:cNvPr>
            <p:cNvSpPr/>
            <p:nvPr/>
          </p:nvSpPr>
          <p:spPr>
            <a:xfrm>
              <a:off x="2935866" y="7748256"/>
              <a:ext cx="2522819" cy="253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301" name="Group 300">
              <a:extLst>
                <a:ext uri="{FF2B5EF4-FFF2-40B4-BE49-F238E27FC236}">
                  <a16:creationId xmlns:a16="http://schemas.microsoft.com/office/drawing/2014/main" id="{A7C149CE-275F-54FC-9EBA-5C974BCFC1C9}"/>
                </a:ext>
              </a:extLst>
            </p:cNvPr>
            <p:cNvGrpSpPr/>
            <p:nvPr/>
          </p:nvGrpSpPr>
          <p:grpSpPr>
            <a:xfrm>
              <a:off x="3358611" y="8010533"/>
              <a:ext cx="1705768" cy="2024487"/>
              <a:chOff x="3325813" y="7995947"/>
              <a:chExt cx="1705768" cy="2024487"/>
            </a:xfrm>
          </p:grpSpPr>
          <p:sp>
            <p:nvSpPr>
              <p:cNvPr id="302" name="Oval 301">
                <a:extLst>
                  <a:ext uri="{FF2B5EF4-FFF2-40B4-BE49-F238E27FC236}">
                    <a16:creationId xmlns:a16="http://schemas.microsoft.com/office/drawing/2014/main" id="{D9389857-AB41-1ED0-A369-048AB466792F}"/>
                  </a:ext>
                </a:extLst>
              </p:cNvPr>
              <p:cNvSpPr/>
              <p:nvPr/>
            </p:nvSpPr>
            <p:spPr>
              <a:xfrm>
                <a:off x="3325813"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03" name="Oval 302">
                <a:extLst>
                  <a:ext uri="{FF2B5EF4-FFF2-40B4-BE49-F238E27FC236}">
                    <a16:creationId xmlns:a16="http://schemas.microsoft.com/office/drawing/2014/main" id="{D425A808-8A67-DA85-8626-C415EC29874F}"/>
                  </a:ext>
                </a:extLst>
              </p:cNvPr>
              <p:cNvSpPr/>
              <p:nvPr/>
            </p:nvSpPr>
            <p:spPr>
              <a:xfrm>
                <a:off x="3964204"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04" name="Oval 303">
                <a:extLst>
                  <a:ext uri="{FF2B5EF4-FFF2-40B4-BE49-F238E27FC236}">
                    <a16:creationId xmlns:a16="http://schemas.microsoft.com/office/drawing/2014/main" id="{404A5DCF-8491-0335-04D1-32DE8E097F45}"/>
                  </a:ext>
                </a:extLst>
              </p:cNvPr>
              <p:cNvSpPr/>
              <p:nvPr/>
            </p:nvSpPr>
            <p:spPr>
              <a:xfrm>
                <a:off x="3325813"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05" name="Oval 304">
                <a:extLst>
                  <a:ext uri="{FF2B5EF4-FFF2-40B4-BE49-F238E27FC236}">
                    <a16:creationId xmlns:a16="http://schemas.microsoft.com/office/drawing/2014/main" id="{C89DFA43-5058-053B-0C30-DEDB0DB40EEC}"/>
                  </a:ext>
                </a:extLst>
              </p:cNvPr>
              <p:cNvSpPr/>
              <p:nvPr/>
            </p:nvSpPr>
            <p:spPr>
              <a:xfrm>
                <a:off x="3964204"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06" name="Oval 305">
                <a:extLst>
                  <a:ext uri="{FF2B5EF4-FFF2-40B4-BE49-F238E27FC236}">
                    <a16:creationId xmlns:a16="http://schemas.microsoft.com/office/drawing/2014/main" id="{02E73490-BCC8-874D-2FF6-5C34667AE101}"/>
                  </a:ext>
                </a:extLst>
              </p:cNvPr>
              <p:cNvSpPr/>
              <p:nvPr/>
            </p:nvSpPr>
            <p:spPr>
              <a:xfrm>
                <a:off x="3325813"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07" name="Oval 306">
                <a:extLst>
                  <a:ext uri="{FF2B5EF4-FFF2-40B4-BE49-F238E27FC236}">
                    <a16:creationId xmlns:a16="http://schemas.microsoft.com/office/drawing/2014/main" id="{C735D46D-A4DE-3377-3D63-FE6BEB6FDEB8}"/>
                  </a:ext>
                </a:extLst>
              </p:cNvPr>
              <p:cNvSpPr/>
              <p:nvPr/>
            </p:nvSpPr>
            <p:spPr>
              <a:xfrm>
                <a:off x="3964204"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08" name="Oval 307">
                <a:extLst>
                  <a:ext uri="{FF2B5EF4-FFF2-40B4-BE49-F238E27FC236}">
                    <a16:creationId xmlns:a16="http://schemas.microsoft.com/office/drawing/2014/main" id="{8BBCBD9F-BBA7-621D-6EEB-45B1DF2BEC41}"/>
                  </a:ext>
                </a:extLst>
              </p:cNvPr>
              <p:cNvSpPr/>
              <p:nvPr/>
            </p:nvSpPr>
            <p:spPr>
              <a:xfrm>
                <a:off x="4816475" y="7995947"/>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09" name="Oval 308">
                <a:extLst>
                  <a:ext uri="{FF2B5EF4-FFF2-40B4-BE49-F238E27FC236}">
                    <a16:creationId xmlns:a16="http://schemas.microsoft.com/office/drawing/2014/main" id="{CCA4E674-6433-2F58-6AEA-D4225F602BE1}"/>
                  </a:ext>
                </a:extLst>
              </p:cNvPr>
              <p:cNvSpPr/>
              <p:nvPr/>
            </p:nvSpPr>
            <p:spPr>
              <a:xfrm>
                <a:off x="4816475" y="8579428"/>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10" name="Oval 309">
                <a:extLst>
                  <a:ext uri="{FF2B5EF4-FFF2-40B4-BE49-F238E27FC236}">
                    <a16:creationId xmlns:a16="http://schemas.microsoft.com/office/drawing/2014/main" id="{0020B889-2F34-1689-FF8E-D520E355F68A}"/>
                  </a:ext>
                </a:extLst>
              </p:cNvPr>
              <p:cNvSpPr/>
              <p:nvPr/>
            </p:nvSpPr>
            <p:spPr>
              <a:xfrm>
                <a:off x="4816475" y="9218396"/>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11" name="Oval 310">
                <a:extLst>
                  <a:ext uri="{FF2B5EF4-FFF2-40B4-BE49-F238E27FC236}">
                    <a16:creationId xmlns:a16="http://schemas.microsoft.com/office/drawing/2014/main" id="{CA4AB474-101D-B5A0-B1BC-87062B086949}"/>
                  </a:ext>
                </a:extLst>
              </p:cNvPr>
              <p:cNvSpPr/>
              <p:nvPr/>
            </p:nvSpPr>
            <p:spPr>
              <a:xfrm>
                <a:off x="4816475" y="98065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312" name="Straight Connector 311">
                <a:extLst>
                  <a:ext uri="{FF2B5EF4-FFF2-40B4-BE49-F238E27FC236}">
                    <a16:creationId xmlns:a16="http://schemas.microsoft.com/office/drawing/2014/main" id="{257D6E52-0385-049A-28B2-7DE2A974C2C3}"/>
                  </a:ext>
                </a:extLst>
              </p:cNvPr>
              <p:cNvCxnSpPr>
                <a:cxnSpLocks/>
                <a:stCxn id="302" idx="6"/>
                <a:endCxn id="303" idx="2"/>
              </p:cNvCxnSpPr>
              <p:nvPr/>
            </p:nvCxnSpPr>
            <p:spPr>
              <a:xfrm>
                <a:off x="3540919" y="8476738"/>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387B133-0758-923E-0E08-F8A7649884D2}"/>
                  </a:ext>
                </a:extLst>
              </p:cNvPr>
              <p:cNvCxnSpPr>
                <a:cxnSpLocks/>
                <a:stCxn id="304" idx="6"/>
                <a:endCxn id="305" idx="2"/>
              </p:cNvCxnSpPr>
              <p:nvPr/>
            </p:nvCxnSpPr>
            <p:spPr>
              <a:xfrm>
                <a:off x="3540919" y="9007969"/>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FB860430-56A2-760D-C4B6-8A254988AF66}"/>
                  </a:ext>
                </a:extLst>
              </p:cNvPr>
              <p:cNvCxnSpPr>
                <a:cxnSpLocks/>
                <a:stCxn id="306" idx="6"/>
                <a:endCxn id="307" idx="2"/>
              </p:cNvCxnSpPr>
              <p:nvPr/>
            </p:nvCxnSpPr>
            <p:spPr>
              <a:xfrm>
                <a:off x="3540919" y="9539200"/>
                <a:ext cx="42328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ABACD5-9C60-08ED-35E2-B42D0D95817F}"/>
                  </a:ext>
                </a:extLst>
              </p:cNvPr>
              <p:cNvCxnSpPr>
                <a:cxnSpLocks/>
                <a:endCxn id="305" idx="1"/>
              </p:cNvCxnSpPr>
              <p:nvPr/>
            </p:nvCxnSpPr>
            <p:spPr>
              <a:xfrm>
                <a:off x="3521869" y="8546306"/>
                <a:ext cx="473837" cy="38604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9ED47CA8-3C7F-7188-42A9-89BA4E9F6649}"/>
                  </a:ext>
                </a:extLst>
              </p:cNvPr>
              <p:cNvCxnSpPr>
                <a:cxnSpLocks/>
              </p:cNvCxnSpPr>
              <p:nvPr/>
            </p:nvCxnSpPr>
            <p:spPr>
              <a:xfrm>
                <a:off x="3495675" y="8577263"/>
                <a:ext cx="519113" cy="86677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87261801-E0D2-FCAE-89E7-D3E9562B7319}"/>
                  </a:ext>
                </a:extLst>
              </p:cNvPr>
              <p:cNvCxnSpPr>
                <a:cxnSpLocks/>
              </p:cNvCxnSpPr>
              <p:nvPr/>
            </p:nvCxnSpPr>
            <p:spPr>
              <a:xfrm flipV="1">
                <a:off x="3524250" y="9079706"/>
                <a:ext cx="461963" cy="39052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0404E416-03BB-4B5F-DA4A-20DDC801826C}"/>
                  </a:ext>
                </a:extLst>
              </p:cNvPr>
              <p:cNvCxnSpPr>
                <a:cxnSpLocks/>
              </p:cNvCxnSpPr>
              <p:nvPr/>
            </p:nvCxnSpPr>
            <p:spPr>
              <a:xfrm flipV="1">
                <a:off x="3495675" y="8574881"/>
                <a:ext cx="519113" cy="86439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2B1B66BB-3718-3BA5-FD16-94B56A7E2DD9}"/>
                  </a:ext>
                </a:extLst>
              </p:cNvPr>
              <p:cNvCxnSpPr>
                <a:cxnSpLocks/>
              </p:cNvCxnSpPr>
              <p:nvPr/>
            </p:nvCxnSpPr>
            <p:spPr>
              <a:xfrm>
                <a:off x="3519488" y="9082088"/>
                <a:ext cx="469106" cy="38814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5B63EE18-0E93-8651-33DB-4273B8D21759}"/>
                  </a:ext>
                </a:extLst>
              </p:cNvPr>
              <p:cNvCxnSpPr>
                <a:cxnSpLocks/>
              </p:cNvCxnSpPr>
              <p:nvPr/>
            </p:nvCxnSpPr>
            <p:spPr>
              <a:xfrm flipV="1">
                <a:off x="3517106" y="8548688"/>
                <a:ext cx="466725" cy="388143"/>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9F64995-AAAA-1B3E-72E2-ADA899772CBD}"/>
                  </a:ext>
                </a:extLst>
              </p:cNvPr>
              <p:cNvCxnSpPr>
                <a:cxnSpLocks/>
              </p:cNvCxnSpPr>
              <p:nvPr/>
            </p:nvCxnSpPr>
            <p:spPr>
              <a:xfrm flipV="1">
                <a:off x="4176713" y="8146256"/>
                <a:ext cx="647700" cy="28575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B8C01F5C-E86E-3C1E-708E-F71D88EBD7CB}"/>
                  </a:ext>
                </a:extLst>
              </p:cNvPr>
              <p:cNvCxnSpPr>
                <a:cxnSpLocks/>
              </p:cNvCxnSpPr>
              <p:nvPr/>
            </p:nvCxnSpPr>
            <p:spPr>
              <a:xfrm>
                <a:off x="4188619" y="8503444"/>
                <a:ext cx="628650" cy="15954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49BCDD9C-744E-15D2-6D3D-653581D10727}"/>
                  </a:ext>
                </a:extLst>
              </p:cNvPr>
              <p:cNvCxnSpPr>
                <a:cxnSpLocks/>
                <a:stCxn id="303" idx="5"/>
                <a:endCxn id="310" idx="1"/>
              </p:cNvCxnSpPr>
              <p:nvPr/>
            </p:nvCxnSpPr>
            <p:spPr>
              <a:xfrm>
                <a:off x="4147808" y="8552352"/>
                <a:ext cx="700169" cy="69736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A31DE3BD-25D6-FC9A-EE85-712D1B7EFF6D}"/>
                  </a:ext>
                </a:extLst>
              </p:cNvPr>
              <p:cNvCxnSpPr>
                <a:cxnSpLocks/>
                <a:stCxn id="307" idx="7"/>
                <a:endCxn id="309" idx="3"/>
              </p:cNvCxnSpPr>
              <p:nvPr/>
            </p:nvCxnSpPr>
            <p:spPr>
              <a:xfrm flipV="1">
                <a:off x="4147808" y="8761977"/>
                <a:ext cx="700169" cy="70160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B067C7EB-D238-8B6C-28C7-BA60AC40B813}"/>
                  </a:ext>
                </a:extLst>
              </p:cNvPr>
              <p:cNvCxnSpPr>
                <a:cxnSpLocks/>
              </p:cNvCxnSpPr>
              <p:nvPr/>
            </p:nvCxnSpPr>
            <p:spPr>
              <a:xfrm flipH="1" flipV="1">
                <a:off x="4129088" y="8572500"/>
                <a:ext cx="740568" cy="124539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BC871CD-63B5-5895-5534-F3195A5B088B}"/>
                  </a:ext>
                </a:extLst>
              </p:cNvPr>
              <p:cNvCxnSpPr>
                <a:cxnSpLocks/>
              </p:cNvCxnSpPr>
              <p:nvPr/>
            </p:nvCxnSpPr>
            <p:spPr>
              <a:xfrm flipV="1">
                <a:off x="4171950" y="8727281"/>
                <a:ext cx="654844" cy="24526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5558845A-99DC-E747-62E6-611EEB097269}"/>
                  </a:ext>
                </a:extLst>
              </p:cNvPr>
              <p:cNvCxnSpPr>
                <a:cxnSpLocks/>
                <a:stCxn id="305" idx="7"/>
                <a:endCxn id="308" idx="3"/>
              </p:cNvCxnSpPr>
              <p:nvPr/>
            </p:nvCxnSpPr>
            <p:spPr>
              <a:xfrm flipV="1">
                <a:off x="4147808" y="8178496"/>
                <a:ext cx="700169" cy="75385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601B88D-6E05-8A99-C1E9-106EC0C9E794}"/>
                  </a:ext>
                </a:extLst>
              </p:cNvPr>
              <p:cNvCxnSpPr>
                <a:cxnSpLocks/>
                <a:stCxn id="305" idx="5"/>
                <a:endCxn id="311" idx="1"/>
              </p:cNvCxnSpPr>
              <p:nvPr/>
            </p:nvCxnSpPr>
            <p:spPr>
              <a:xfrm>
                <a:off x="4147808" y="9083583"/>
                <a:ext cx="700169" cy="75430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213354EF-E767-F6AF-C525-C19C6EB48781}"/>
                  </a:ext>
                </a:extLst>
              </p:cNvPr>
              <p:cNvCxnSpPr>
                <a:cxnSpLocks/>
              </p:cNvCxnSpPr>
              <p:nvPr/>
            </p:nvCxnSpPr>
            <p:spPr>
              <a:xfrm>
                <a:off x="4176713" y="9582150"/>
                <a:ext cx="642937" cy="28575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7A9DF8D7-2E82-DEFB-6362-5677F33C32C5}"/>
                  </a:ext>
                </a:extLst>
              </p:cNvPr>
              <p:cNvCxnSpPr>
                <a:cxnSpLocks/>
              </p:cNvCxnSpPr>
              <p:nvPr/>
            </p:nvCxnSpPr>
            <p:spPr>
              <a:xfrm>
                <a:off x="4181475" y="9046369"/>
                <a:ext cx="635794" cy="245269"/>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40DF4BD2-AA6A-7298-785B-625768D7FDE5}"/>
                  </a:ext>
                </a:extLst>
              </p:cNvPr>
              <p:cNvCxnSpPr>
                <a:cxnSpLocks/>
              </p:cNvCxnSpPr>
              <p:nvPr/>
            </p:nvCxnSpPr>
            <p:spPr>
              <a:xfrm flipV="1">
                <a:off x="4179094" y="9353550"/>
                <a:ext cx="638175" cy="15954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E077BB18-3993-71DB-5842-2B4441EFB387}"/>
                  </a:ext>
                </a:extLst>
              </p:cNvPr>
              <p:cNvCxnSpPr>
                <a:cxnSpLocks/>
              </p:cNvCxnSpPr>
              <p:nvPr/>
            </p:nvCxnSpPr>
            <p:spPr>
              <a:xfrm flipV="1">
                <a:off x="4131469" y="8198644"/>
                <a:ext cx="733425" cy="1243012"/>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33" name="Group 332">
            <a:extLst>
              <a:ext uri="{FF2B5EF4-FFF2-40B4-BE49-F238E27FC236}">
                <a16:creationId xmlns:a16="http://schemas.microsoft.com/office/drawing/2014/main" id="{EA37DA94-B958-AA36-4816-826EE69E7471}"/>
              </a:ext>
            </a:extLst>
          </p:cNvPr>
          <p:cNvGrpSpPr/>
          <p:nvPr/>
        </p:nvGrpSpPr>
        <p:grpSpPr>
          <a:xfrm>
            <a:off x="5534892" y="10283534"/>
            <a:ext cx="2522819" cy="2535278"/>
            <a:chOff x="2935866" y="7748256"/>
            <a:chExt cx="2522819" cy="2535278"/>
          </a:xfrm>
          <a:noFill/>
        </p:grpSpPr>
        <p:sp>
          <p:nvSpPr>
            <p:cNvPr id="334" name="Rectangle 333">
              <a:extLst>
                <a:ext uri="{FF2B5EF4-FFF2-40B4-BE49-F238E27FC236}">
                  <a16:creationId xmlns:a16="http://schemas.microsoft.com/office/drawing/2014/main" id="{DB63BD6F-9E51-5B5D-FFD2-B4607B6E22A0}"/>
                </a:ext>
              </a:extLst>
            </p:cNvPr>
            <p:cNvSpPr/>
            <p:nvPr/>
          </p:nvSpPr>
          <p:spPr>
            <a:xfrm>
              <a:off x="2935866" y="7748256"/>
              <a:ext cx="2522819" cy="253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335" name="Group 334">
              <a:extLst>
                <a:ext uri="{FF2B5EF4-FFF2-40B4-BE49-F238E27FC236}">
                  <a16:creationId xmlns:a16="http://schemas.microsoft.com/office/drawing/2014/main" id="{CF2D09D6-DE8D-BFB4-E3D4-B535889838DD}"/>
                </a:ext>
              </a:extLst>
            </p:cNvPr>
            <p:cNvGrpSpPr/>
            <p:nvPr/>
          </p:nvGrpSpPr>
          <p:grpSpPr>
            <a:xfrm>
              <a:off x="3358611" y="8010533"/>
              <a:ext cx="1705768" cy="2024487"/>
              <a:chOff x="3325813" y="7995947"/>
              <a:chExt cx="1705768" cy="2024487"/>
            </a:xfrm>
            <a:grpFill/>
          </p:grpSpPr>
          <p:cxnSp>
            <p:nvCxnSpPr>
              <p:cNvPr id="346" name="Straight Connector 345">
                <a:extLst>
                  <a:ext uri="{FF2B5EF4-FFF2-40B4-BE49-F238E27FC236}">
                    <a16:creationId xmlns:a16="http://schemas.microsoft.com/office/drawing/2014/main" id="{AB3E03AA-579D-381C-3FCD-A8E5A1AB442C}"/>
                  </a:ext>
                </a:extLst>
              </p:cNvPr>
              <p:cNvCxnSpPr>
                <a:cxnSpLocks/>
                <a:stCxn id="336" idx="6"/>
                <a:endCxn id="337" idx="2"/>
              </p:cNvCxnSpPr>
              <p:nvPr/>
            </p:nvCxnSpPr>
            <p:spPr>
              <a:xfrm>
                <a:off x="3540919" y="8476738"/>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2047A730-8F86-F100-566C-8942038E63FA}"/>
                  </a:ext>
                </a:extLst>
              </p:cNvPr>
              <p:cNvCxnSpPr>
                <a:cxnSpLocks/>
                <a:stCxn id="338" idx="6"/>
                <a:endCxn id="339" idx="2"/>
              </p:cNvCxnSpPr>
              <p:nvPr/>
            </p:nvCxnSpPr>
            <p:spPr>
              <a:xfrm>
                <a:off x="3540919" y="9007969"/>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8DCC3D88-C556-7549-43E1-7B336F6BC2BD}"/>
                  </a:ext>
                </a:extLst>
              </p:cNvPr>
              <p:cNvCxnSpPr>
                <a:cxnSpLocks/>
                <a:stCxn id="340" idx="6"/>
                <a:endCxn id="341" idx="2"/>
              </p:cNvCxnSpPr>
              <p:nvPr/>
            </p:nvCxnSpPr>
            <p:spPr>
              <a:xfrm>
                <a:off x="3540919" y="9539200"/>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B3B5B7A8-B1F3-E16F-0A5D-D5D879845D3C}"/>
                  </a:ext>
                </a:extLst>
              </p:cNvPr>
              <p:cNvCxnSpPr>
                <a:cxnSpLocks/>
                <a:endCxn id="339" idx="1"/>
              </p:cNvCxnSpPr>
              <p:nvPr/>
            </p:nvCxnSpPr>
            <p:spPr>
              <a:xfrm>
                <a:off x="3521869" y="8546306"/>
                <a:ext cx="473837" cy="38604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4F49AB69-F552-5DA4-77EE-AB79B0C3CD63}"/>
                  </a:ext>
                </a:extLst>
              </p:cNvPr>
              <p:cNvCxnSpPr>
                <a:cxnSpLocks/>
              </p:cNvCxnSpPr>
              <p:nvPr/>
            </p:nvCxnSpPr>
            <p:spPr>
              <a:xfrm>
                <a:off x="3495675" y="8577263"/>
                <a:ext cx="519113" cy="86677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FBA09948-9371-B71C-7C5A-D4BCEF12B100}"/>
                  </a:ext>
                </a:extLst>
              </p:cNvPr>
              <p:cNvCxnSpPr>
                <a:cxnSpLocks/>
              </p:cNvCxnSpPr>
              <p:nvPr/>
            </p:nvCxnSpPr>
            <p:spPr>
              <a:xfrm flipV="1">
                <a:off x="3524250" y="9079706"/>
                <a:ext cx="461963" cy="39052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3E53ECB2-454C-BE7D-5805-7DE0ABC91975}"/>
                  </a:ext>
                </a:extLst>
              </p:cNvPr>
              <p:cNvCxnSpPr>
                <a:cxnSpLocks/>
              </p:cNvCxnSpPr>
              <p:nvPr/>
            </p:nvCxnSpPr>
            <p:spPr>
              <a:xfrm flipV="1">
                <a:off x="3495675" y="8574881"/>
                <a:ext cx="519113" cy="864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8F2D30F2-6E46-062E-588D-691383185BFD}"/>
                  </a:ext>
                </a:extLst>
              </p:cNvPr>
              <p:cNvCxnSpPr>
                <a:cxnSpLocks/>
              </p:cNvCxnSpPr>
              <p:nvPr/>
            </p:nvCxnSpPr>
            <p:spPr>
              <a:xfrm>
                <a:off x="3519488" y="9082088"/>
                <a:ext cx="469106"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949933A2-7F18-E704-008D-D1C477F46972}"/>
                  </a:ext>
                </a:extLst>
              </p:cNvPr>
              <p:cNvCxnSpPr>
                <a:cxnSpLocks/>
              </p:cNvCxnSpPr>
              <p:nvPr/>
            </p:nvCxnSpPr>
            <p:spPr>
              <a:xfrm flipV="1">
                <a:off x="3517106" y="8548688"/>
                <a:ext cx="466725"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40FF5273-8C5E-E218-440B-03CD8612D9AD}"/>
                  </a:ext>
                </a:extLst>
              </p:cNvPr>
              <p:cNvCxnSpPr>
                <a:cxnSpLocks/>
              </p:cNvCxnSpPr>
              <p:nvPr/>
            </p:nvCxnSpPr>
            <p:spPr>
              <a:xfrm flipV="1">
                <a:off x="4176713" y="8146256"/>
                <a:ext cx="647700"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FD85FF2-1A17-CA9C-E481-57B4CC35DDC1}"/>
                  </a:ext>
                </a:extLst>
              </p:cNvPr>
              <p:cNvCxnSpPr>
                <a:cxnSpLocks/>
              </p:cNvCxnSpPr>
              <p:nvPr/>
            </p:nvCxnSpPr>
            <p:spPr>
              <a:xfrm>
                <a:off x="4188619" y="8503444"/>
                <a:ext cx="628650"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2BA79D00-3653-D3BE-DF34-B5F5DF54917E}"/>
                  </a:ext>
                </a:extLst>
              </p:cNvPr>
              <p:cNvCxnSpPr>
                <a:cxnSpLocks/>
                <a:stCxn id="337" idx="5"/>
                <a:endCxn id="344" idx="1"/>
              </p:cNvCxnSpPr>
              <p:nvPr/>
            </p:nvCxnSpPr>
            <p:spPr>
              <a:xfrm>
                <a:off x="4147808" y="8552352"/>
                <a:ext cx="700169" cy="69736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86615798-11C6-2039-8086-3C146C389B8A}"/>
                  </a:ext>
                </a:extLst>
              </p:cNvPr>
              <p:cNvCxnSpPr>
                <a:cxnSpLocks/>
                <a:stCxn id="341" idx="7"/>
                <a:endCxn id="343" idx="3"/>
              </p:cNvCxnSpPr>
              <p:nvPr/>
            </p:nvCxnSpPr>
            <p:spPr>
              <a:xfrm flipV="1">
                <a:off x="4147808" y="8761977"/>
                <a:ext cx="700169" cy="70160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81FCA109-4C84-1255-E711-F49317122556}"/>
                  </a:ext>
                </a:extLst>
              </p:cNvPr>
              <p:cNvCxnSpPr>
                <a:cxnSpLocks/>
              </p:cNvCxnSpPr>
              <p:nvPr/>
            </p:nvCxnSpPr>
            <p:spPr>
              <a:xfrm flipH="1" flipV="1">
                <a:off x="4129088" y="8572500"/>
                <a:ext cx="740568" cy="1245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7E8ACE40-9022-6F34-86F1-60F9DA799503}"/>
                  </a:ext>
                </a:extLst>
              </p:cNvPr>
              <p:cNvCxnSpPr>
                <a:cxnSpLocks/>
              </p:cNvCxnSpPr>
              <p:nvPr/>
            </p:nvCxnSpPr>
            <p:spPr>
              <a:xfrm flipV="1">
                <a:off x="4171950" y="8727281"/>
                <a:ext cx="65484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27AD227C-40FA-7B92-DB87-293DD641FAF2}"/>
                  </a:ext>
                </a:extLst>
              </p:cNvPr>
              <p:cNvCxnSpPr>
                <a:cxnSpLocks/>
                <a:stCxn id="339" idx="7"/>
                <a:endCxn id="342" idx="3"/>
              </p:cNvCxnSpPr>
              <p:nvPr/>
            </p:nvCxnSpPr>
            <p:spPr>
              <a:xfrm flipV="1">
                <a:off x="4147808" y="8178496"/>
                <a:ext cx="700169" cy="75385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4ABE6C0-7B9C-7959-95A7-E86FA6B39307}"/>
                  </a:ext>
                </a:extLst>
              </p:cNvPr>
              <p:cNvCxnSpPr>
                <a:cxnSpLocks/>
                <a:stCxn id="339" idx="5"/>
                <a:endCxn id="345" idx="1"/>
              </p:cNvCxnSpPr>
              <p:nvPr/>
            </p:nvCxnSpPr>
            <p:spPr>
              <a:xfrm>
                <a:off x="4147808" y="9083583"/>
                <a:ext cx="700169" cy="75430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CBBB24C3-B56F-01B0-5F94-0ABE7D948154}"/>
                  </a:ext>
                </a:extLst>
              </p:cNvPr>
              <p:cNvCxnSpPr>
                <a:cxnSpLocks/>
              </p:cNvCxnSpPr>
              <p:nvPr/>
            </p:nvCxnSpPr>
            <p:spPr>
              <a:xfrm>
                <a:off x="4176713" y="9582150"/>
                <a:ext cx="642937"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362200EC-C193-DCA1-1133-FF62AD041A55}"/>
                  </a:ext>
                </a:extLst>
              </p:cNvPr>
              <p:cNvCxnSpPr>
                <a:cxnSpLocks/>
              </p:cNvCxnSpPr>
              <p:nvPr/>
            </p:nvCxnSpPr>
            <p:spPr>
              <a:xfrm>
                <a:off x="4181475" y="9046369"/>
                <a:ext cx="63579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B8E86D85-B573-6D1A-BE19-8BD061F095CE}"/>
                  </a:ext>
                </a:extLst>
              </p:cNvPr>
              <p:cNvCxnSpPr>
                <a:cxnSpLocks/>
              </p:cNvCxnSpPr>
              <p:nvPr/>
            </p:nvCxnSpPr>
            <p:spPr>
              <a:xfrm flipV="1">
                <a:off x="4179094" y="9353550"/>
                <a:ext cx="638175"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EBBA57D9-C961-DDD9-C8A0-F1D5F97CBC75}"/>
                  </a:ext>
                </a:extLst>
              </p:cNvPr>
              <p:cNvCxnSpPr>
                <a:cxnSpLocks/>
              </p:cNvCxnSpPr>
              <p:nvPr/>
            </p:nvCxnSpPr>
            <p:spPr>
              <a:xfrm flipV="1">
                <a:off x="4131469" y="8198644"/>
                <a:ext cx="733425" cy="124301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36" name="Oval 335">
                <a:extLst>
                  <a:ext uri="{FF2B5EF4-FFF2-40B4-BE49-F238E27FC236}">
                    <a16:creationId xmlns:a16="http://schemas.microsoft.com/office/drawing/2014/main" id="{AFFB5237-DC06-3E2F-4C04-789D0366BC4C}"/>
                  </a:ext>
                </a:extLst>
              </p:cNvPr>
              <p:cNvSpPr/>
              <p:nvPr/>
            </p:nvSpPr>
            <p:spPr>
              <a:xfrm>
                <a:off x="3325813" y="8369803"/>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37" name="Oval 336">
                <a:extLst>
                  <a:ext uri="{FF2B5EF4-FFF2-40B4-BE49-F238E27FC236}">
                    <a16:creationId xmlns:a16="http://schemas.microsoft.com/office/drawing/2014/main" id="{4D94EC37-6C0E-3F80-BCA5-D1789AFDD08F}"/>
                  </a:ext>
                </a:extLst>
              </p:cNvPr>
              <p:cNvSpPr/>
              <p:nvPr/>
            </p:nvSpPr>
            <p:spPr>
              <a:xfrm>
                <a:off x="3964204" y="8369803"/>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38" name="Oval 337">
                <a:extLst>
                  <a:ext uri="{FF2B5EF4-FFF2-40B4-BE49-F238E27FC236}">
                    <a16:creationId xmlns:a16="http://schemas.microsoft.com/office/drawing/2014/main" id="{D25D236A-29DA-B627-D8B6-F94C135924D0}"/>
                  </a:ext>
                </a:extLst>
              </p:cNvPr>
              <p:cNvSpPr/>
              <p:nvPr/>
            </p:nvSpPr>
            <p:spPr>
              <a:xfrm>
                <a:off x="3325813" y="8901034"/>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39" name="Oval 338">
                <a:extLst>
                  <a:ext uri="{FF2B5EF4-FFF2-40B4-BE49-F238E27FC236}">
                    <a16:creationId xmlns:a16="http://schemas.microsoft.com/office/drawing/2014/main" id="{F234BCDF-4E5D-C672-AC8A-284562212563}"/>
                  </a:ext>
                </a:extLst>
              </p:cNvPr>
              <p:cNvSpPr/>
              <p:nvPr/>
            </p:nvSpPr>
            <p:spPr>
              <a:xfrm>
                <a:off x="3964204" y="8901034"/>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40" name="Oval 339">
                <a:extLst>
                  <a:ext uri="{FF2B5EF4-FFF2-40B4-BE49-F238E27FC236}">
                    <a16:creationId xmlns:a16="http://schemas.microsoft.com/office/drawing/2014/main" id="{F8F08C85-E8AE-F3D8-3F57-897FFB9E9C53}"/>
                  </a:ext>
                </a:extLst>
              </p:cNvPr>
              <p:cNvSpPr/>
              <p:nvPr/>
            </p:nvSpPr>
            <p:spPr>
              <a:xfrm>
                <a:off x="3325813" y="9432265"/>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41" name="Oval 340">
                <a:extLst>
                  <a:ext uri="{FF2B5EF4-FFF2-40B4-BE49-F238E27FC236}">
                    <a16:creationId xmlns:a16="http://schemas.microsoft.com/office/drawing/2014/main" id="{04523764-A2AF-11B7-4521-42F1A6890E0F}"/>
                  </a:ext>
                </a:extLst>
              </p:cNvPr>
              <p:cNvSpPr/>
              <p:nvPr/>
            </p:nvSpPr>
            <p:spPr>
              <a:xfrm>
                <a:off x="3964204" y="9432265"/>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42" name="Oval 341">
                <a:extLst>
                  <a:ext uri="{FF2B5EF4-FFF2-40B4-BE49-F238E27FC236}">
                    <a16:creationId xmlns:a16="http://schemas.microsoft.com/office/drawing/2014/main" id="{FE5DE4B9-7E23-9599-B958-B8E0DB62A934}"/>
                  </a:ext>
                </a:extLst>
              </p:cNvPr>
              <p:cNvSpPr/>
              <p:nvPr/>
            </p:nvSpPr>
            <p:spPr>
              <a:xfrm>
                <a:off x="4816475" y="7995947"/>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43" name="Oval 342">
                <a:extLst>
                  <a:ext uri="{FF2B5EF4-FFF2-40B4-BE49-F238E27FC236}">
                    <a16:creationId xmlns:a16="http://schemas.microsoft.com/office/drawing/2014/main" id="{295D8B9F-9B59-F409-3F02-6C56CC200AAD}"/>
                  </a:ext>
                </a:extLst>
              </p:cNvPr>
              <p:cNvSpPr/>
              <p:nvPr/>
            </p:nvSpPr>
            <p:spPr>
              <a:xfrm>
                <a:off x="4816475" y="8579428"/>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44" name="Oval 343">
                <a:extLst>
                  <a:ext uri="{FF2B5EF4-FFF2-40B4-BE49-F238E27FC236}">
                    <a16:creationId xmlns:a16="http://schemas.microsoft.com/office/drawing/2014/main" id="{5F8CE98D-2218-B3C2-C7BE-37DD13192D82}"/>
                  </a:ext>
                </a:extLst>
              </p:cNvPr>
              <p:cNvSpPr/>
              <p:nvPr/>
            </p:nvSpPr>
            <p:spPr>
              <a:xfrm>
                <a:off x="4816475" y="9218396"/>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45" name="Oval 344">
                <a:extLst>
                  <a:ext uri="{FF2B5EF4-FFF2-40B4-BE49-F238E27FC236}">
                    <a16:creationId xmlns:a16="http://schemas.microsoft.com/office/drawing/2014/main" id="{C1150E60-90FA-A2A8-7A75-DE79A832772C}"/>
                  </a:ext>
                </a:extLst>
              </p:cNvPr>
              <p:cNvSpPr/>
              <p:nvPr/>
            </p:nvSpPr>
            <p:spPr>
              <a:xfrm>
                <a:off x="4816475" y="9806565"/>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367" name="Group 366">
            <a:extLst>
              <a:ext uri="{FF2B5EF4-FFF2-40B4-BE49-F238E27FC236}">
                <a16:creationId xmlns:a16="http://schemas.microsoft.com/office/drawing/2014/main" id="{819222CB-7EBC-DCB2-D5D5-510F69213FAF}"/>
              </a:ext>
            </a:extLst>
          </p:cNvPr>
          <p:cNvGrpSpPr/>
          <p:nvPr/>
        </p:nvGrpSpPr>
        <p:grpSpPr>
          <a:xfrm>
            <a:off x="8062473" y="10283534"/>
            <a:ext cx="2522819" cy="2535278"/>
            <a:chOff x="2935866" y="7748256"/>
            <a:chExt cx="2522819" cy="2535278"/>
          </a:xfrm>
          <a:noFill/>
        </p:grpSpPr>
        <p:sp>
          <p:nvSpPr>
            <p:cNvPr id="368" name="Rectangle 367">
              <a:extLst>
                <a:ext uri="{FF2B5EF4-FFF2-40B4-BE49-F238E27FC236}">
                  <a16:creationId xmlns:a16="http://schemas.microsoft.com/office/drawing/2014/main" id="{82016FCF-9E95-FE23-2DE0-3D28D5D275B5}"/>
                </a:ext>
              </a:extLst>
            </p:cNvPr>
            <p:cNvSpPr/>
            <p:nvPr/>
          </p:nvSpPr>
          <p:spPr>
            <a:xfrm>
              <a:off x="2935866" y="7748256"/>
              <a:ext cx="2522819" cy="253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369" name="Group 368">
              <a:extLst>
                <a:ext uri="{FF2B5EF4-FFF2-40B4-BE49-F238E27FC236}">
                  <a16:creationId xmlns:a16="http://schemas.microsoft.com/office/drawing/2014/main" id="{4FBA0563-86D1-75E7-7C21-795D64066465}"/>
                </a:ext>
              </a:extLst>
            </p:cNvPr>
            <p:cNvGrpSpPr/>
            <p:nvPr/>
          </p:nvGrpSpPr>
          <p:grpSpPr>
            <a:xfrm>
              <a:off x="3358611" y="8010533"/>
              <a:ext cx="1705768" cy="2024487"/>
              <a:chOff x="3325813" y="7995947"/>
              <a:chExt cx="1705768" cy="2024487"/>
            </a:xfrm>
            <a:grpFill/>
          </p:grpSpPr>
          <p:cxnSp>
            <p:nvCxnSpPr>
              <p:cNvPr id="380" name="Straight Connector 379">
                <a:extLst>
                  <a:ext uri="{FF2B5EF4-FFF2-40B4-BE49-F238E27FC236}">
                    <a16:creationId xmlns:a16="http://schemas.microsoft.com/office/drawing/2014/main" id="{9C26DB0D-7DA4-4B87-F43F-38A4FB9675B2}"/>
                  </a:ext>
                </a:extLst>
              </p:cNvPr>
              <p:cNvCxnSpPr>
                <a:cxnSpLocks/>
                <a:stCxn id="370" idx="6"/>
                <a:endCxn id="371" idx="2"/>
              </p:cNvCxnSpPr>
              <p:nvPr/>
            </p:nvCxnSpPr>
            <p:spPr>
              <a:xfrm>
                <a:off x="3540919" y="8476738"/>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DC859933-391C-D49C-4E9A-B99105F988FF}"/>
                  </a:ext>
                </a:extLst>
              </p:cNvPr>
              <p:cNvCxnSpPr>
                <a:cxnSpLocks/>
                <a:stCxn id="372" idx="6"/>
                <a:endCxn id="373" idx="2"/>
              </p:cNvCxnSpPr>
              <p:nvPr/>
            </p:nvCxnSpPr>
            <p:spPr>
              <a:xfrm>
                <a:off x="3540919" y="9007969"/>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5BA52542-1EEA-E258-6007-C9585BB82653}"/>
                  </a:ext>
                </a:extLst>
              </p:cNvPr>
              <p:cNvCxnSpPr>
                <a:cxnSpLocks/>
                <a:stCxn id="374" idx="6"/>
                <a:endCxn id="375" idx="2"/>
              </p:cNvCxnSpPr>
              <p:nvPr/>
            </p:nvCxnSpPr>
            <p:spPr>
              <a:xfrm>
                <a:off x="3540919" y="9539200"/>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5BE59B49-B71C-2290-B2D4-C4E6B63F41E6}"/>
                  </a:ext>
                </a:extLst>
              </p:cNvPr>
              <p:cNvCxnSpPr>
                <a:cxnSpLocks/>
                <a:endCxn id="373" idx="1"/>
              </p:cNvCxnSpPr>
              <p:nvPr/>
            </p:nvCxnSpPr>
            <p:spPr>
              <a:xfrm>
                <a:off x="3521869" y="8546306"/>
                <a:ext cx="473837" cy="38604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7A8C9B09-4429-B161-8B06-5D3028CCD5EA}"/>
                  </a:ext>
                </a:extLst>
              </p:cNvPr>
              <p:cNvCxnSpPr>
                <a:cxnSpLocks/>
              </p:cNvCxnSpPr>
              <p:nvPr/>
            </p:nvCxnSpPr>
            <p:spPr>
              <a:xfrm>
                <a:off x="3495675" y="8577263"/>
                <a:ext cx="519113" cy="86677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6575043A-4524-47F6-C3A7-4EEC9102AFA2}"/>
                  </a:ext>
                </a:extLst>
              </p:cNvPr>
              <p:cNvCxnSpPr>
                <a:cxnSpLocks/>
              </p:cNvCxnSpPr>
              <p:nvPr/>
            </p:nvCxnSpPr>
            <p:spPr>
              <a:xfrm flipV="1">
                <a:off x="3524250" y="9079706"/>
                <a:ext cx="461963" cy="39052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C3025437-0C4F-5C9E-7F47-DC1CAADCD375}"/>
                  </a:ext>
                </a:extLst>
              </p:cNvPr>
              <p:cNvCxnSpPr>
                <a:cxnSpLocks/>
              </p:cNvCxnSpPr>
              <p:nvPr/>
            </p:nvCxnSpPr>
            <p:spPr>
              <a:xfrm flipV="1">
                <a:off x="3495675" y="8574881"/>
                <a:ext cx="519113" cy="864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CA930B55-072D-C8D4-B7DB-D478AE4C6DF5}"/>
                  </a:ext>
                </a:extLst>
              </p:cNvPr>
              <p:cNvCxnSpPr>
                <a:cxnSpLocks/>
              </p:cNvCxnSpPr>
              <p:nvPr/>
            </p:nvCxnSpPr>
            <p:spPr>
              <a:xfrm>
                <a:off x="3519488" y="9082088"/>
                <a:ext cx="469106"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549700AA-AAD3-4E34-9D75-8A52D392D731}"/>
                  </a:ext>
                </a:extLst>
              </p:cNvPr>
              <p:cNvCxnSpPr>
                <a:cxnSpLocks/>
              </p:cNvCxnSpPr>
              <p:nvPr/>
            </p:nvCxnSpPr>
            <p:spPr>
              <a:xfrm flipV="1">
                <a:off x="3517106" y="8548688"/>
                <a:ext cx="466725"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815C441-7360-8B05-5E96-25AFCE1DD9BC}"/>
                  </a:ext>
                </a:extLst>
              </p:cNvPr>
              <p:cNvCxnSpPr>
                <a:cxnSpLocks/>
              </p:cNvCxnSpPr>
              <p:nvPr/>
            </p:nvCxnSpPr>
            <p:spPr>
              <a:xfrm flipV="1">
                <a:off x="4176713" y="8146256"/>
                <a:ext cx="647700"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E7427754-5DB8-FA73-AAA8-553467E4E1E6}"/>
                  </a:ext>
                </a:extLst>
              </p:cNvPr>
              <p:cNvCxnSpPr>
                <a:cxnSpLocks/>
              </p:cNvCxnSpPr>
              <p:nvPr/>
            </p:nvCxnSpPr>
            <p:spPr>
              <a:xfrm>
                <a:off x="4188619" y="8503444"/>
                <a:ext cx="628650"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8979C886-5AF7-C080-9BAA-A394ED75F34E}"/>
                  </a:ext>
                </a:extLst>
              </p:cNvPr>
              <p:cNvCxnSpPr>
                <a:cxnSpLocks/>
                <a:stCxn id="371" idx="5"/>
                <a:endCxn id="378" idx="1"/>
              </p:cNvCxnSpPr>
              <p:nvPr/>
            </p:nvCxnSpPr>
            <p:spPr>
              <a:xfrm>
                <a:off x="4147808" y="8552352"/>
                <a:ext cx="700169" cy="69736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D1AADAA1-C6CE-464C-3E1F-F5253899FA62}"/>
                  </a:ext>
                </a:extLst>
              </p:cNvPr>
              <p:cNvCxnSpPr>
                <a:cxnSpLocks/>
                <a:stCxn id="375" idx="7"/>
                <a:endCxn id="377" idx="3"/>
              </p:cNvCxnSpPr>
              <p:nvPr/>
            </p:nvCxnSpPr>
            <p:spPr>
              <a:xfrm flipV="1">
                <a:off x="4147808" y="8761977"/>
                <a:ext cx="700169" cy="70160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ABE4B0D9-B8CF-2947-0834-601CA35A658E}"/>
                  </a:ext>
                </a:extLst>
              </p:cNvPr>
              <p:cNvCxnSpPr>
                <a:cxnSpLocks/>
              </p:cNvCxnSpPr>
              <p:nvPr/>
            </p:nvCxnSpPr>
            <p:spPr>
              <a:xfrm flipH="1" flipV="1">
                <a:off x="4129088" y="8572500"/>
                <a:ext cx="740568" cy="1245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0B617975-7917-5EB8-6046-76F3C1A68FB0}"/>
                  </a:ext>
                </a:extLst>
              </p:cNvPr>
              <p:cNvCxnSpPr>
                <a:cxnSpLocks/>
              </p:cNvCxnSpPr>
              <p:nvPr/>
            </p:nvCxnSpPr>
            <p:spPr>
              <a:xfrm flipV="1">
                <a:off x="4171950" y="8727281"/>
                <a:ext cx="65484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6A8ABC6F-7006-19C7-4CB7-F5656513F914}"/>
                  </a:ext>
                </a:extLst>
              </p:cNvPr>
              <p:cNvCxnSpPr>
                <a:cxnSpLocks/>
                <a:stCxn id="373" idx="7"/>
                <a:endCxn id="376" idx="3"/>
              </p:cNvCxnSpPr>
              <p:nvPr/>
            </p:nvCxnSpPr>
            <p:spPr>
              <a:xfrm flipV="1">
                <a:off x="4147808" y="8178496"/>
                <a:ext cx="700169" cy="75385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EB46C1BE-15D9-8012-9D48-00CD03F59F03}"/>
                  </a:ext>
                </a:extLst>
              </p:cNvPr>
              <p:cNvCxnSpPr>
                <a:cxnSpLocks/>
                <a:stCxn id="373" idx="5"/>
                <a:endCxn id="379" idx="1"/>
              </p:cNvCxnSpPr>
              <p:nvPr/>
            </p:nvCxnSpPr>
            <p:spPr>
              <a:xfrm>
                <a:off x="4147808" y="9083583"/>
                <a:ext cx="700169" cy="75430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7A9727B6-BFE1-3147-1A58-90AF2812F23C}"/>
                  </a:ext>
                </a:extLst>
              </p:cNvPr>
              <p:cNvCxnSpPr>
                <a:cxnSpLocks/>
              </p:cNvCxnSpPr>
              <p:nvPr/>
            </p:nvCxnSpPr>
            <p:spPr>
              <a:xfrm>
                <a:off x="4176713" y="9582150"/>
                <a:ext cx="642937"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A18F3F5-4B5A-F034-4CE0-811C741CEB27}"/>
                  </a:ext>
                </a:extLst>
              </p:cNvPr>
              <p:cNvCxnSpPr>
                <a:cxnSpLocks/>
              </p:cNvCxnSpPr>
              <p:nvPr/>
            </p:nvCxnSpPr>
            <p:spPr>
              <a:xfrm>
                <a:off x="4181475" y="9046369"/>
                <a:ext cx="63579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ADF8DA08-EE28-2116-6B31-93AC99C19F33}"/>
                  </a:ext>
                </a:extLst>
              </p:cNvPr>
              <p:cNvCxnSpPr>
                <a:cxnSpLocks/>
              </p:cNvCxnSpPr>
              <p:nvPr/>
            </p:nvCxnSpPr>
            <p:spPr>
              <a:xfrm flipV="1">
                <a:off x="4179094" y="9353550"/>
                <a:ext cx="638175"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179E18FC-F3CA-E6D0-C1D0-664A1EB2A301}"/>
                  </a:ext>
                </a:extLst>
              </p:cNvPr>
              <p:cNvCxnSpPr>
                <a:cxnSpLocks/>
              </p:cNvCxnSpPr>
              <p:nvPr/>
            </p:nvCxnSpPr>
            <p:spPr>
              <a:xfrm flipV="1">
                <a:off x="4131469" y="8198644"/>
                <a:ext cx="733425" cy="124301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0" name="Oval 369">
                <a:extLst>
                  <a:ext uri="{FF2B5EF4-FFF2-40B4-BE49-F238E27FC236}">
                    <a16:creationId xmlns:a16="http://schemas.microsoft.com/office/drawing/2014/main" id="{05BF9F4E-01B6-5D05-C989-9B9521A35BB2}"/>
                  </a:ext>
                </a:extLst>
              </p:cNvPr>
              <p:cNvSpPr/>
              <p:nvPr/>
            </p:nvSpPr>
            <p:spPr>
              <a:xfrm>
                <a:off x="3325813" y="8369803"/>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1" name="Oval 370">
                <a:extLst>
                  <a:ext uri="{FF2B5EF4-FFF2-40B4-BE49-F238E27FC236}">
                    <a16:creationId xmlns:a16="http://schemas.microsoft.com/office/drawing/2014/main" id="{E7CB44E4-6AEF-B49C-DED0-FD4D77606B6C}"/>
                  </a:ext>
                </a:extLst>
              </p:cNvPr>
              <p:cNvSpPr/>
              <p:nvPr/>
            </p:nvSpPr>
            <p:spPr>
              <a:xfrm>
                <a:off x="3964204" y="8369803"/>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2" name="Oval 371">
                <a:extLst>
                  <a:ext uri="{FF2B5EF4-FFF2-40B4-BE49-F238E27FC236}">
                    <a16:creationId xmlns:a16="http://schemas.microsoft.com/office/drawing/2014/main" id="{857E3F39-4319-E8BF-1731-C97AB47FAF63}"/>
                  </a:ext>
                </a:extLst>
              </p:cNvPr>
              <p:cNvSpPr/>
              <p:nvPr/>
            </p:nvSpPr>
            <p:spPr>
              <a:xfrm>
                <a:off x="3325813" y="8901034"/>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3" name="Oval 372">
                <a:extLst>
                  <a:ext uri="{FF2B5EF4-FFF2-40B4-BE49-F238E27FC236}">
                    <a16:creationId xmlns:a16="http://schemas.microsoft.com/office/drawing/2014/main" id="{283FD271-1762-378C-0F4C-743BF4E4206A}"/>
                  </a:ext>
                </a:extLst>
              </p:cNvPr>
              <p:cNvSpPr/>
              <p:nvPr/>
            </p:nvSpPr>
            <p:spPr>
              <a:xfrm>
                <a:off x="3964204" y="8901034"/>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4" name="Oval 373">
                <a:extLst>
                  <a:ext uri="{FF2B5EF4-FFF2-40B4-BE49-F238E27FC236}">
                    <a16:creationId xmlns:a16="http://schemas.microsoft.com/office/drawing/2014/main" id="{6A561B32-A7A5-48F8-4B2C-9042E81321A0}"/>
                  </a:ext>
                </a:extLst>
              </p:cNvPr>
              <p:cNvSpPr/>
              <p:nvPr/>
            </p:nvSpPr>
            <p:spPr>
              <a:xfrm>
                <a:off x="3325813" y="9432265"/>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5" name="Oval 374">
                <a:extLst>
                  <a:ext uri="{FF2B5EF4-FFF2-40B4-BE49-F238E27FC236}">
                    <a16:creationId xmlns:a16="http://schemas.microsoft.com/office/drawing/2014/main" id="{14D6DABC-82EA-CAB7-F04E-3B9A6BBAB8D1}"/>
                  </a:ext>
                </a:extLst>
              </p:cNvPr>
              <p:cNvSpPr/>
              <p:nvPr/>
            </p:nvSpPr>
            <p:spPr>
              <a:xfrm>
                <a:off x="3964204" y="9432265"/>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6" name="Oval 375">
                <a:extLst>
                  <a:ext uri="{FF2B5EF4-FFF2-40B4-BE49-F238E27FC236}">
                    <a16:creationId xmlns:a16="http://schemas.microsoft.com/office/drawing/2014/main" id="{3C671B39-9F1D-ED81-5908-919453745C02}"/>
                  </a:ext>
                </a:extLst>
              </p:cNvPr>
              <p:cNvSpPr/>
              <p:nvPr/>
            </p:nvSpPr>
            <p:spPr>
              <a:xfrm>
                <a:off x="4816475" y="7995947"/>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7" name="Oval 376">
                <a:extLst>
                  <a:ext uri="{FF2B5EF4-FFF2-40B4-BE49-F238E27FC236}">
                    <a16:creationId xmlns:a16="http://schemas.microsoft.com/office/drawing/2014/main" id="{E158097B-705B-3537-3098-B87325CD0BB0}"/>
                  </a:ext>
                </a:extLst>
              </p:cNvPr>
              <p:cNvSpPr/>
              <p:nvPr/>
            </p:nvSpPr>
            <p:spPr>
              <a:xfrm>
                <a:off x="4816475" y="8579428"/>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8" name="Oval 377">
                <a:extLst>
                  <a:ext uri="{FF2B5EF4-FFF2-40B4-BE49-F238E27FC236}">
                    <a16:creationId xmlns:a16="http://schemas.microsoft.com/office/drawing/2014/main" id="{9AB58E7F-7A3E-A52C-346A-89358E2DAE7C}"/>
                  </a:ext>
                </a:extLst>
              </p:cNvPr>
              <p:cNvSpPr/>
              <p:nvPr/>
            </p:nvSpPr>
            <p:spPr>
              <a:xfrm>
                <a:off x="4816475" y="9218396"/>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79" name="Oval 378">
                <a:extLst>
                  <a:ext uri="{FF2B5EF4-FFF2-40B4-BE49-F238E27FC236}">
                    <a16:creationId xmlns:a16="http://schemas.microsoft.com/office/drawing/2014/main" id="{2F8CB306-12C5-E98C-8190-BB16DABC1B74}"/>
                  </a:ext>
                </a:extLst>
              </p:cNvPr>
              <p:cNvSpPr/>
              <p:nvPr/>
            </p:nvSpPr>
            <p:spPr>
              <a:xfrm>
                <a:off x="4816475" y="9806565"/>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401" name="Group 400">
            <a:extLst>
              <a:ext uri="{FF2B5EF4-FFF2-40B4-BE49-F238E27FC236}">
                <a16:creationId xmlns:a16="http://schemas.microsoft.com/office/drawing/2014/main" id="{04A9B503-1E1D-CE12-BFE3-9303943FF0A7}"/>
              </a:ext>
            </a:extLst>
          </p:cNvPr>
          <p:cNvGrpSpPr/>
          <p:nvPr/>
        </p:nvGrpSpPr>
        <p:grpSpPr>
          <a:xfrm>
            <a:off x="10590054" y="10283534"/>
            <a:ext cx="2522819" cy="2535278"/>
            <a:chOff x="2935866" y="7748256"/>
            <a:chExt cx="2522819" cy="2535278"/>
          </a:xfrm>
          <a:noFill/>
        </p:grpSpPr>
        <p:sp>
          <p:nvSpPr>
            <p:cNvPr id="402" name="Rectangle 401">
              <a:extLst>
                <a:ext uri="{FF2B5EF4-FFF2-40B4-BE49-F238E27FC236}">
                  <a16:creationId xmlns:a16="http://schemas.microsoft.com/office/drawing/2014/main" id="{25F776C9-4C19-A8E5-4FFA-5DF94BB72E4C}"/>
                </a:ext>
              </a:extLst>
            </p:cNvPr>
            <p:cNvSpPr/>
            <p:nvPr/>
          </p:nvSpPr>
          <p:spPr>
            <a:xfrm>
              <a:off x="2935866" y="7748256"/>
              <a:ext cx="2522819" cy="253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403" name="Group 402">
              <a:extLst>
                <a:ext uri="{FF2B5EF4-FFF2-40B4-BE49-F238E27FC236}">
                  <a16:creationId xmlns:a16="http://schemas.microsoft.com/office/drawing/2014/main" id="{0ABDB3E7-DACB-E5FB-C396-553AE5166128}"/>
                </a:ext>
              </a:extLst>
            </p:cNvPr>
            <p:cNvGrpSpPr/>
            <p:nvPr/>
          </p:nvGrpSpPr>
          <p:grpSpPr>
            <a:xfrm>
              <a:off x="3358611" y="8010533"/>
              <a:ext cx="1705768" cy="2024487"/>
              <a:chOff x="3325813" y="7995947"/>
              <a:chExt cx="1705768" cy="2024487"/>
            </a:xfrm>
            <a:grpFill/>
          </p:grpSpPr>
          <p:cxnSp>
            <p:nvCxnSpPr>
              <p:cNvPr id="414" name="Straight Connector 413">
                <a:extLst>
                  <a:ext uri="{FF2B5EF4-FFF2-40B4-BE49-F238E27FC236}">
                    <a16:creationId xmlns:a16="http://schemas.microsoft.com/office/drawing/2014/main" id="{48783E79-8AD7-304F-2A54-6999DF6F0FAB}"/>
                  </a:ext>
                </a:extLst>
              </p:cNvPr>
              <p:cNvCxnSpPr>
                <a:cxnSpLocks/>
                <a:stCxn id="404" idx="6"/>
                <a:endCxn id="405" idx="2"/>
              </p:cNvCxnSpPr>
              <p:nvPr/>
            </p:nvCxnSpPr>
            <p:spPr>
              <a:xfrm>
                <a:off x="3540919" y="8476738"/>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360158FB-FAEC-23D2-F917-2EA1FFEDA70E}"/>
                  </a:ext>
                </a:extLst>
              </p:cNvPr>
              <p:cNvCxnSpPr>
                <a:cxnSpLocks/>
                <a:stCxn id="406" idx="6"/>
                <a:endCxn id="407" idx="2"/>
              </p:cNvCxnSpPr>
              <p:nvPr/>
            </p:nvCxnSpPr>
            <p:spPr>
              <a:xfrm>
                <a:off x="3540919" y="9007969"/>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46C5B7ED-4633-70F7-5847-1CA4ED9741C7}"/>
                  </a:ext>
                </a:extLst>
              </p:cNvPr>
              <p:cNvCxnSpPr>
                <a:cxnSpLocks/>
                <a:stCxn id="408" idx="6"/>
                <a:endCxn id="409" idx="2"/>
              </p:cNvCxnSpPr>
              <p:nvPr/>
            </p:nvCxnSpPr>
            <p:spPr>
              <a:xfrm>
                <a:off x="3540919" y="9539200"/>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1175D23-7733-CD91-574D-0881B9348186}"/>
                  </a:ext>
                </a:extLst>
              </p:cNvPr>
              <p:cNvCxnSpPr>
                <a:cxnSpLocks/>
                <a:endCxn id="407" idx="1"/>
              </p:cNvCxnSpPr>
              <p:nvPr/>
            </p:nvCxnSpPr>
            <p:spPr>
              <a:xfrm>
                <a:off x="3521869" y="8546306"/>
                <a:ext cx="473837" cy="38604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6ECADB2-051B-E782-700C-F3681DB57363}"/>
                  </a:ext>
                </a:extLst>
              </p:cNvPr>
              <p:cNvCxnSpPr>
                <a:cxnSpLocks/>
              </p:cNvCxnSpPr>
              <p:nvPr/>
            </p:nvCxnSpPr>
            <p:spPr>
              <a:xfrm>
                <a:off x="3495675" y="8577263"/>
                <a:ext cx="519113" cy="86677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EE4CEB23-7925-49C7-3017-E72B8BBEB8FD}"/>
                  </a:ext>
                </a:extLst>
              </p:cNvPr>
              <p:cNvCxnSpPr>
                <a:cxnSpLocks/>
              </p:cNvCxnSpPr>
              <p:nvPr/>
            </p:nvCxnSpPr>
            <p:spPr>
              <a:xfrm flipV="1">
                <a:off x="3524250" y="9079706"/>
                <a:ext cx="461963" cy="39052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E2D1307-42E9-4EDB-CDC5-C44FCDFC3F0D}"/>
                  </a:ext>
                </a:extLst>
              </p:cNvPr>
              <p:cNvCxnSpPr>
                <a:cxnSpLocks/>
              </p:cNvCxnSpPr>
              <p:nvPr/>
            </p:nvCxnSpPr>
            <p:spPr>
              <a:xfrm flipV="1">
                <a:off x="3495675" y="8574881"/>
                <a:ext cx="519113" cy="864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ECE9D66-B3F4-370F-8C43-50BD2E215F86}"/>
                  </a:ext>
                </a:extLst>
              </p:cNvPr>
              <p:cNvCxnSpPr>
                <a:cxnSpLocks/>
              </p:cNvCxnSpPr>
              <p:nvPr/>
            </p:nvCxnSpPr>
            <p:spPr>
              <a:xfrm>
                <a:off x="3519488" y="9082088"/>
                <a:ext cx="469106"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BE976D7-D18D-C9A8-277D-A7E1A746EF2E}"/>
                  </a:ext>
                </a:extLst>
              </p:cNvPr>
              <p:cNvCxnSpPr>
                <a:cxnSpLocks/>
              </p:cNvCxnSpPr>
              <p:nvPr/>
            </p:nvCxnSpPr>
            <p:spPr>
              <a:xfrm flipV="1">
                <a:off x="3517106" y="8548688"/>
                <a:ext cx="466725"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74042E49-8F1D-B34F-1EA2-55EBC233B376}"/>
                  </a:ext>
                </a:extLst>
              </p:cNvPr>
              <p:cNvCxnSpPr>
                <a:cxnSpLocks/>
              </p:cNvCxnSpPr>
              <p:nvPr/>
            </p:nvCxnSpPr>
            <p:spPr>
              <a:xfrm flipV="1">
                <a:off x="4176713" y="8146256"/>
                <a:ext cx="647700"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97EB9CDF-279A-5E53-D43A-12AA790273A6}"/>
                  </a:ext>
                </a:extLst>
              </p:cNvPr>
              <p:cNvCxnSpPr>
                <a:cxnSpLocks/>
              </p:cNvCxnSpPr>
              <p:nvPr/>
            </p:nvCxnSpPr>
            <p:spPr>
              <a:xfrm>
                <a:off x="4188619" y="8503444"/>
                <a:ext cx="628650"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F9F17937-C99F-B21F-B1FE-A42D4F7606D4}"/>
                  </a:ext>
                </a:extLst>
              </p:cNvPr>
              <p:cNvCxnSpPr>
                <a:cxnSpLocks/>
                <a:stCxn id="405" idx="5"/>
                <a:endCxn id="412" idx="1"/>
              </p:cNvCxnSpPr>
              <p:nvPr/>
            </p:nvCxnSpPr>
            <p:spPr>
              <a:xfrm>
                <a:off x="4147808" y="8552352"/>
                <a:ext cx="700169" cy="69736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2C67BDC9-7C02-D969-B547-C762167C186A}"/>
                  </a:ext>
                </a:extLst>
              </p:cNvPr>
              <p:cNvCxnSpPr>
                <a:cxnSpLocks/>
                <a:stCxn id="409" idx="7"/>
                <a:endCxn id="411" idx="3"/>
              </p:cNvCxnSpPr>
              <p:nvPr/>
            </p:nvCxnSpPr>
            <p:spPr>
              <a:xfrm flipV="1">
                <a:off x="4147808" y="8761977"/>
                <a:ext cx="700169" cy="70160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1E4556B8-91F6-E788-AD90-81C227F0E09C}"/>
                  </a:ext>
                </a:extLst>
              </p:cNvPr>
              <p:cNvCxnSpPr>
                <a:cxnSpLocks/>
              </p:cNvCxnSpPr>
              <p:nvPr/>
            </p:nvCxnSpPr>
            <p:spPr>
              <a:xfrm flipH="1" flipV="1">
                <a:off x="4129088" y="8572500"/>
                <a:ext cx="740568" cy="1245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B41D7DD8-D7D7-3DAD-808D-603FFBCD07C2}"/>
                  </a:ext>
                </a:extLst>
              </p:cNvPr>
              <p:cNvCxnSpPr>
                <a:cxnSpLocks/>
              </p:cNvCxnSpPr>
              <p:nvPr/>
            </p:nvCxnSpPr>
            <p:spPr>
              <a:xfrm flipV="1">
                <a:off x="4171950" y="8727281"/>
                <a:ext cx="65484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58869F15-80CA-99E8-D766-D52D7DF34CCA}"/>
                  </a:ext>
                </a:extLst>
              </p:cNvPr>
              <p:cNvCxnSpPr>
                <a:cxnSpLocks/>
                <a:stCxn id="407" idx="7"/>
                <a:endCxn id="410" idx="3"/>
              </p:cNvCxnSpPr>
              <p:nvPr/>
            </p:nvCxnSpPr>
            <p:spPr>
              <a:xfrm flipV="1">
                <a:off x="4147808" y="8178496"/>
                <a:ext cx="700169" cy="75385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5DB2CAE5-AAEF-6787-E81A-ABBEDC067E53}"/>
                  </a:ext>
                </a:extLst>
              </p:cNvPr>
              <p:cNvCxnSpPr>
                <a:cxnSpLocks/>
                <a:stCxn id="407" idx="5"/>
                <a:endCxn id="413" idx="1"/>
              </p:cNvCxnSpPr>
              <p:nvPr/>
            </p:nvCxnSpPr>
            <p:spPr>
              <a:xfrm>
                <a:off x="4147808" y="9083583"/>
                <a:ext cx="700169" cy="75430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FE45C250-05B2-5651-76F7-5667E2744608}"/>
                  </a:ext>
                </a:extLst>
              </p:cNvPr>
              <p:cNvCxnSpPr>
                <a:cxnSpLocks/>
              </p:cNvCxnSpPr>
              <p:nvPr/>
            </p:nvCxnSpPr>
            <p:spPr>
              <a:xfrm>
                <a:off x="4176713" y="9582150"/>
                <a:ext cx="642937"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41C2A487-5B93-EAFE-1C67-D5394B98141A}"/>
                  </a:ext>
                </a:extLst>
              </p:cNvPr>
              <p:cNvCxnSpPr>
                <a:cxnSpLocks/>
              </p:cNvCxnSpPr>
              <p:nvPr/>
            </p:nvCxnSpPr>
            <p:spPr>
              <a:xfrm>
                <a:off x="4181475" y="9046369"/>
                <a:ext cx="63579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A8378051-F60E-3622-0947-B694FAE6974E}"/>
                  </a:ext>
                </a:extLst>
              </p:cNvPr>
              <p:cNvCxnSpPr>
                <a:cxnSpLocks/>
              </p:cNvCxnSpPr>
              <p:nvPr/>
            </p:nvCxnSpPr>
            <p:spPr>
              <a:xfrm flipV="1">
                <a:off x="4179094" y="9353550"/>
                <a:ext cx="638175"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CC2F7D28-9B47-7845-B8BC-18D025D576CE}"/>
                  </a:ext>
                </a:extLst>
              </p:cNvPr>
              <p:cNvCxnSpPr>
                <a:cxnSpLocks/>
              </p:cNvCxnSpPr>
              <p:nvPr/>
            </p:nvCxnSpPr>
            <p:spPr>
              <a:xfrm flipV="1">
                <a:off x="4131469" y="8198644"/>
                <a:ext cx="733425" cy="124301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04" name="Oval 403">
                <a:extLst>
                  <a:ext uri="{FF2B5EF4-FFF2-40B4-BE49-F238E27FC236}">
                    <a16:creationId xmlns:a16="http://schemas.microsoft.com/office/drawing/2014/main" id="{5DD538B5-2135-74DF-753D-2506623756CD}"/>
                  </a:ext>
                </a:extLst>
              </p:cNvPr>
              <p:cNvSpPr/>
              <p:nvPr/>
            </p:nvSpPr>
            <p:spPr>
              <a:xfrm>
                <a:off x="3325813" y="8369803"/>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05" name="Oval 404">
                <a:extLst>
                  <a:ext uri="{FF2B5EF4-FFF2-40B4-BE49-F238E27FC236}">
                    <a16:creationId xmlns:a16="http://schemas.microsoft.com/office/drawing/2014/main" id="{E5DB72E4-8A2B-C756-B9D6-04EE9F50B65D}"/>
                  </a:ext>
                </a:extLst>
              </p:cNvPr>
              <p:cNvSpPr/>
              <p:nvPr/>
            </p:nvSpPr>
            <p:spPr>
              <a:xfrm>
                <a:off x="3964204" y="8369803"/>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06" name="Oval 405">
                <a:extLst>
                  <a:ext uri="{FF2B5EF4-FFF2-40B4-BE49-F238E27FC236}">
                    <a16:creationId xmlns:a16="http://schemas.microsoft.com/office/drawing/2014/main" id="{03B89EF5-14A9-2F11-F34E-5D509C949BB3}"/>
                  </a:ext>
                </a:extLst>
              </p:cNvPr>
              <p:cNvSpPr/>
              <p:nvPr/>
            </p:nvSpPr>
            <p:spPr>
              <a:xfrm>
                <a:off x="3325813" y="8901034"/>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07" name="Oval 406">
                <a:extLst>
                  <a:ext uri="{FF2B5EF4-FFF2-40B4-BE49-F238E27FC236}">
                    <a16:creationId xmlns:a16="http://schemas.microsoft.com/office/drawing/2014/main" id="{A0CE1CEF-B76B-FBF1-E1CC-D8450D01B1B1}"/>
                  </a:ext>
                </a:extLst>
              </p:cNvPr>
              <p:cNvSpPr/>
              <p:nvPr/>
            </p:nvSpPr>
            <p:spPr>
              <a:xfrm>
                <a:off x="3964204" y="8901034"/>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08" name="Oval 407">
                <a:extLst>
                  <a:ext uri="{FF2B5EF4-FFF2-40B4-BE49-F238E27FC236}">
                    <a16:creationId xmlns:a16="http://schemas.microsoft.com/office/drawing/2014/main" id="{7BAFE5E5-96F0-D920-C868-AFDF28F5DD63}"/>
                  </a:ext>
                </a:extLst>
              </p:cNvPr>
              <p:cNvSpPr/>
              <p:nvPr/>
            </p:nvSpPr>
            <p:spPr>
              <a:xfrm>
                <a:off x="3325813" y="9432265"/>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09" name="Oval 408">
                <a:extLst>
                  <a:ext uri="{FF2B5EF4-FFF2-40B4-BE49-F238E27FC236}">
                    <a16:creationId xmlns:a16="http://schemas.microsoft.com/office/drawing/2014/main" id="{A07EFFDC-CC3C-2382-3294-258009ED4CA1}"/>
                  </a:ext>
                </a:extLst>
              </p:cNvPr>
              <p:cNvSpPr/>
              <p:nvPr/>
            </p:nvSpPr>
            <p:spPr>
              <a:xfrm>
                <a:off x="3964204" y="9432265"/>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10" name="Oval 409">
                <a:extLst>
                  <a:ext uri="{FF2B5EF4-FFF2-40B4-BE49-F238E27FC236}">
                    <a16:creationId xmlns:a16="http://schemas.microsoft.com/office/drawing/2014/main" id="{94A54039-D62E-D554-F1C6-C88CFC4776D2}"/>
                  </a:ext>
                </a:extLst>
              </p:cNvPr>
              <p:cNvSpPr/>
              <p:nvPr/>
            </p:nvSpPr>
            <p:spPr>
              <a:xfrm>
                <a:off x="4816475" y="7995947"/>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11" name="Oval 410">
                <a:extLst>
                  <a:ext uri="{FF2B5EF4-FFF2-40B4-BE49-F238E27FC236}">
                    <a16:creationId xmlns:a16="http://schemas.microsoft.com/office/drawing/2014/main" id="{74E22DEB-7667-D1DF-4287-59841E4721B4}"/>
                  </a:ext>
                </a:extLst>
              </p:cNvPr>
              <p:cNvSpPr/>
              <p:nvPr/>
            </p:nvSpPr>
            <p:spPr>
              <a:xfrm>
                <a:off x="4816475" y="8579428"/>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12" name="Oval 411">
                <a:extLst>
                  <a:ext uri="{FF2B5EF4-FFF2-40B4-BE49-F238E27FC236}">
                    <a16:creationId xmlns:a16="http://schemas.microsoft.com/office/drawing/2014/main" id="{C3782325-6F3C-08DD-4A39-052CCE12CEA5}"/>
                  </a:ext>
                </a:extLst>
              </p:cNvPr>
              <p:cNvSpPr/>
              <p:nvPr/>
            </p:nvSpPr>
            <p:spPr>
              <a:xfrm>
                <a:off x="4816475" y="9218396"/>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13" name="Oval 412">
                <a:extLst>
                  <a:ext uri="{FF2B5EF4-FFF2-40B4-BE49-F238E27FC236}">
                    <a16:creationId xmlns:a16="http://schemas.microsoft.com/office/drawing/2014/main" id="{C68B230E-5652-BD32-6CE6-9C6E6EC09A60}"/>
                  </a:ext>
                </a:extLst>
              </p:cNvPr>
              <p:cNvSpPr/>
              <p:nvPr/>
            </p:nvSpPr>
            <p:spPr>
              <a:xfrm>
                <a:off x="4816475" y="9806565"/>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435" name="Group 434">
            <a:extLst>
              <a:ext uri="{FF2B5EF4-FFF2-40B4-BE49-F238E27FC236}">
                <a16:creationId xmlns:a16="http://schemas.microsoft.com/office/drawing/2014/main" id="{CDCFF85C-BE74-7ABC-4C9E-AF4145C02C2E}"/>
              </a:ext>
            </a:extLst>
          </p:cNvPr>
          <p:cNvGrpSpPr/>
          <p:nvPr/>
        </p:nvGrpSpPr>
        <p:grpSpPr>
          <a:xfrm>
            <a:off x="13117635" y="10283534"/>
            <a:ext cx="2522819" cy="2535278"/>
            <a:chOff x="2935866" y="7748256"/>
            <a:chExt cx="2522819" cy="2535278"/>
          </a:xfrm>
          <a:noFill/>
        </p:grpSpPr>
        <p:sp>
          <p:nvSpPr>
            <p:cNvPr id="436" name="Rectangle 435">
              <a:extLst>
                <a:ext uri="{FF2B5EF4-FFF2-40B4-BE49-F238E27FC236}">
                  <a16:creationId xmlns:a16="http://schemas.microsoft.com/office/drawing/2014/main" id="{A382464B-08C1-0386-3BFB-F9D608E0283B}"/>
                </a:ext>
              </a:extLst>
            </p:cNvPr>
            <p:cNvSpPr/>
            <p:nvPr/>
          </p:nvSpPr>
          <p:spPr>
            <a:xfrm>
              <a:off x="2935866" y="7748256"/>
              <a:ext cx="2522819" cy="253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437" name="Group 436">
              <a:extLst>
                <a:ext uri="{FF2B5EF4-FFF2-40B4-BE49-F238E27FC236}">
                  <a16:creationId xmlns:a16="http://schemas.microsoft.com/office/drawing/2014/main" id="{D5A6A61D-E3E3-4B74-2D94-7CBDE0B6F6C8}"/>
                </a:ext>
              </a:extLst>
            </p:cNvPr>
            <p:cNvGrpSpPr/>
            <p:nvPr/>
          </p:nvGrpSpPr>
          <p:grpSpPr>
            <a:xfrm>
              <a:off x="3358611" y="8010533"/>
              <a:ext cx="1705768" cy="2024487"/>
              <a:chOff x="3325813" y="7995947"/>
              <a:chExt cx="1705768" cy="2024487"/>
            </a:xfrm>
            <a:grpFill/>
          </p:grpSpPr>
          <p:cxnSp>
            <p:nvCxnSpPr>
              <p:cNvPr id="448" name="Straight Connector 447">
                <a:extLst>
                  <a:ext uri="{FF2B5EF4-FFF2-40B4-BE49-F238E27FC236}">
                    <a16:creationId xmlns:a16="http://schemas.microsoft.com/office/drawing/2014/main" id="{5A869D37-5047-095B-4E8B-30E58DCDF958}"/>
                  </a:ext>
                </a:extLst>
              </p:cNvPr>
              <p:cNvCxnSpPr>
                <a:cxnSpLocks/>
                <a:stCxn id="438" idx="6"/>
                <a:endCxn id="439" idx="2"/>
              </p:cNvCxnSpPr>
              <p:nvPr/>
            </p:nvCxnSpPr>
            <p:spPr>
              <a:xfrm>
                <a:off x="3540919" y="8476738"/>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A5EF53CE-CF9A-D2CE-B8DF-267F4400A5FA}"/>
                  </a:ext>
                </a:extLst>
              </p:cNvPr>
              <p:cNvCxnSpPr>
                <a:cxnSpLocks/>
                <a:stCxn id="440" idx="6"/>
                <a:endCxn id="441" idx="2"/>
              </p:cNvCxnSpPr>
              <p:nvPr/>
            </p:nvCxnSpPr>
            <p:spPr>
              <a:xfrm>
                <a:off x="3540919" y="9007969"/>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6F2185C-6E03-D5A6-FC54-E37DF21F482E}"/>
                  </a:ext>
                </a:extLst>
              </p:cNvPr>
              <p:cNvCxnSpPr>
                <a:cxnSpLocks/>
                <a:stCxn id="442" idx="6"/>
                <a:endCxn id="443" idx="2"/>
              </p:cNvCxnSpPr>
              <p:nvPr/>
            </p:nvCxnSpPr>
            <p:spPr>
              <a:xfrm>
                <a:off x="3540919" y="9539200"/>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73702EF0-8D60-228A-9413-DE5BFD24990E}"/>
                  </a:ext>
                </a:extLst>
              </p:cNvPr>
              <p:cNvCxnSpPr>
                <a:cxnSpLocks/>
                <a:endCxn id="441" idx="1"/>
              </p:cNvCxnSpPr>
              <p:nvPr/>
            </p:nvCxnSpPr>
            <p:spPr>
              <a:xfrm>
                <a:off x="3521869" y="8546306"/>
                <a:ext cx="473837" cy="38604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C0BEBC2-76D5-05EB-2165-DDEA1BE2280D}"/>
                  </a:ext>
                </a:extLst>
              </p:cNvPr>
              <p:cNvCxnSpPr>
                <a:cxnSpLocks/>
              </p:cNvCxnSpPr>
              <p:nvPr/>
            </p:nvCxnSpPr>
            <p:spPr>
              <a:xfrm>
                <a:off x="3495675" y="8577263"/>
                <a:ext cx="519113" cy="86677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3E4ED15-566B-682D-7440-6BFEB38DE272}"/>
                  </a:ext>
                </a:extLst>
              </p:cNvPr>
              <p:cNvCxnSpPr>
                <a:cxnSpLocks/>
              </p:cNvCxnSpPr>
              <p:nvPr/>
            </p:nvCxnSpPr>
            <p:spPr>
              <a:xfrm flipV="1">
                <a:off x="3524250" y="9079706"/>
                <a:ext cx="461963" cy="39052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D06BB94B-680E-D24B-509E-D77610686ECA}"/>
                  </a:ext>
                </a:extLst>
              </p:cNvPr>
              <p:cNvCxnSpPr>
                <a:cxnSpLocks/>
              </p:cNvCxnSpPr>
              <p:nvPr/>
            </p:nvCxnSpPr>
            <p:spPr>
              <a:xfrm flipV="1">
                <a:off x="3495675" y="8574881"/>
                <a:ext cx="519113" cy="864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8128A1D1-C317-8D38-3A95-E8691338BB35}"/>
                  </a:ext>
                </a:extLst>
              </p:cNvPr>
              <p:cNvCxnSpPr>
                <a:cxnSpLocks/>
              </p:cNvCxnSpPr>
              <p:nvPr/>
            </p:nvCxnSpPr>
            <p:spPr>
              <a:xfrm>
                <a:off x="3519488" y="9082088"/>
                <a:ext cx="469106"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998C79FA-E8D6-2C90-EC2D-FBD0E457E948}"/>
                  </a:ext>
                </a:extLst>
              </p:cNvPr>
              <p:cNvCxnSpPr>
                <a:cxnSpLocks/>
              </p:cNvCxnSpPr>
              <p:nvPr/>
            </p:nvCxnSpPr>
            <p:spPr>
              <a:xfrm flipV="1">
                <a:off x="3517106" y="8548688"/>
                <a:ext cx="466725"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A8447917-B85C-9CCD-CCFE-DFC1CE773A45}"/>
                  </a:ext>
                </a:extLst>
              </p:cNvPr>
              <p:cNvCxnSpPr>
                <a:cxnSpLocks/>
              </p:cNvCxnSpPr>
              <p:nvPr/>
            </p:nvCxnSpPr>
            <p:spPr>
              <a:xfrm flipV="1">
                <a:off x="4176713" y="8146256"/>
                <a:ext cx="647700"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9662F467-9A64-0059-23A5-DD2DF6D96981}"/>
                  </a:ext>
                </a:extLst>
              </p:cNvPr>
              <p:cNvCxnSpPr>
                <a:cxnSpLocks/>
              </p:cNvCxnSpPr>
              <p:nvPr/>
            </p:nvCxnSpPr>
            <p:spPr>
              <a:xfrm>
                <a:off x="4188619" y="8503444"/>
                <a:ext cx="628650"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91E84689-0381-E32C-E7D5-FEE65E474D63}"/>
                  </a:ext>
                </a:extLst>
              </p:cNvPr>
              <p:cNvCxnSpPr>
                <a:cxnSpLocks/>
                <a:stCxn id="439" idx="5"/>
                <a:endCxn id="446" idx="1"/>
              </p:cNvCxnSpPr>
              <p:nvPr/>
            </p:nvCxnSpPr>
            <p:spPr>
              <a:xfrm>
                <a:off x="4147808" y="8552352"/>
                <a:ext cx="700169" cy="69736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26D14509-7E85-DB90-0F01-48440486A7AC}"/>
                  </a:ext>
                </a:extLst>
              </p:cNvPr>
              <p:cNvCxnSpPr>
                <a:cxnSpLocks/>
                <a:stCxn id="443" idx="7"/>
                <a:endCxn id="445" idx="3"/>
              </p:cNvCxnSpPr>
              <p:nvPr/>
            </p:nvCxnSpPr>
            <p:spPr>
              <a:xfrm flipV="1">
                <a:off x="4147808" y="8761977"/>
                <a:ext cx="700169" cy="70160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47B6993F-7766-15B3-0207-5CFFE3CD5BD9}"/>
                  </a:ext>
                </a:extLst>
              </p:cNvPr>
              <p:cNvCxnSpPr>
                <a:cxnSpLocks/>
              </p:cNvCxnSpPr>
              <p:nvPr/>
            </p:nvCxnSpPr>
            <p:spPr>
              <a:xfrm flipH="1" flipV="1">
                <a:off x="4129088" y="8572500"/>
                <a:ext cx="740568" cy="1245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91DF6216-316E-52B3-B96A-28D294AB7458}"/>
                  </a:ext>
                </a:extLst>
              </p:cNvPr>
              <p:cNvCxnSpPr>
                <a:cxnSpLocks/>
              </p:cNvCxnSpPr>
              <p:nvPr/>
            </p:nvCxnSpPr>
            <p:spPr>
              <a:xfrm flipV="1">
                <a:off x="4171950" y="8727281"/>
                <a:ext cx="65484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EC270A9E-C15B-A90D-8749-0D0CA2933498}"/>
                  </a:ext>
                </a:extLst>
              </p:cNvPr>
              <p:cNvCxnSpPr>
                <a:cxnSpLocks/>
                <a:stCxn id="441" idx="7"/>
                <a:endCxn id="444" idx="3"/>
              </p:cNvCxnSpPr>
              <p:nvPr/>
            </p:nvCxnSpPr>
            <p:spPr>
              <a:xfrm flipV="1">
                <a:off x="4147808" y="8178496"/>
                <a:ext cx="700169" cy="75385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CABC67D1-85F5-4C46-0074-ACA7B73AC7A8}"/>
                  </a:ext>
                </a:extLst>
              </p:cNvPr>
              <p:cNvCxnSpPr>
                <a:cxnSpLocks/>
                <a:stCxn id="441" idx="5"/>
                <a:endCxn id="447" idx="1"/>
              </p:cNvCxnSpPr>
              <p:nvPr/>
            </p:nvCxnSpPr>
            <p:spPr>
              <a:xfrm>
                <a:off x="4147808" y="9083583"/>
                <a:ext cx="700169" cy="75430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AB1C4CC3-59C1-9F5B-A145-0C1075BD84D1}"/>
                  </a:ext>
                </a:extLst>
              </p:cNvPr>
              <p:cNvCxnSpPr>
                <a:cxnSpLocks/>
              </p:cNvCxnSpPr>
              <p:nvPr/>
            </p:nvCxnSpPr>
            <p:spPr>
              <a:xfrm>
                <a:off x="4176713" y="9582150"/>
                <a:ext cx="642937"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5D666455-D9DE-1347-E877-DF28CD5D7AB4}"/>
                  </a:ext>
                </a:extLst>
              </p:cNvPr>
              <p:cNvCxnSpPr>
                <a:cxnSpLocks/>
              </p:cNvCxnSpPr>
              <p:nvPr/>
            </p:nvCxnSpPr>
            <p:spPr>
              <a:xfrm>
                <a:off x="4181475" y="9046369"/>
                <a:ext cx="63579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23A0AF07-8EE8-0F1B-CE7E-D889E6D48672}"/>
                  </a:ext>
                </a:extLst>
              </p:cNvPr>
              <p:cNvCxnSpPr>
                <a:cxnSpLocks/>
              </p:cNvCxnSpPr>
              <p:nvPr/>
            </p:nvCxnSpPr>
            <p:spPr>
              <a:xfrm flipV="1">
                <a:off x="4179094" y="9353550"/>
                <a:ext cx="638175"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AA901B81-5BD8-3697-7F4D-017E077F1157}"/>
                  </a:ext>
                </a:extLst>
              </p:cNvPr>
              <p:cNvCxnSpPr>
                <a:cxnSpLocks/>
              </p:cNvCxnSpPr>
              <p:nvPr/>
            </p:nvCxnSpPr>
            <p:spPr>
              <a:xfrm flipV="1">
                <a:off x="4131469" y="8198644"/>
                <a:ext cx="733425" cy="124301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a:extLst>
                  <a:ext uri="{FF2B5EF4-FFF2-40B4-BE49-F238E27FC236}">
                    <a16:creationId xmlns:a16="http://schemas.microsoft.com/office/drawing/2014/main" id="{CEE5B5D0-8D21-7F55-A814-A9639C9295F7}"/>
                  </a:ext>
                </a:extLst>
              </p:cNvPr>
              <p:cNvSpPr/>
              <p:nvPr/>
            </p:nvSpPr>
            <p:spPr>
              <a:xfrm>
                <a:off x="3325813" y="8369803"/>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39" name="Oval 438">
                <a:extLst>
                  <a:ext uri="{FF2B5EF4-FFF2-40B4-BE49-F238E27FC236}">
                    <a16:creationId xmlns:a16="http://schemas.microsoft.com/office/drawing/2014/main" id="{65FEE520-E415-C2E4-906C-561676448362}"/>
                  </a:ext>
                </a:extLst>
              </p:cNvPr>
              <p:cNvSpPr/>
              <p:nvPr/>
            </p:nvSpPr>
            <p:spPr>
              <a:xfrm>
                <a:off x="3964204" y="8369803"/>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40" name="Oval 439">
                <a:extLst>
                  <a:ext uri="{FF2B5EF4-FFF2-40B4-BE49-F238E27FC236}">
                    <a16:creationId xmlns:a16="http://schemas.microsoft.com/office/drawing/2014/main" id="{DDDF0EA1-662A-0ECD-0863-C7FF4A2CEFA7}"/>
                  </a:ext>
                </a:extLst>
              </p:cNvPr>
              <p:cNvSpPr/>
              <p:nvPr/>
            </p:nvSpPr>
            <p:spPr>
              <a:xfrm>
                <a:off x="3325813" y="8901034"/>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41" name="Oval 440">
                <a:extLst>
                  <a:ext uri="{FF2B5EF4-FFF2-40B4-BE49-F238E27FC236}">
                    <a16:creationId xmlns:a16="http://schemas.microsoft.com/office/drawing/2014/main" id="{79CB08E1-B0D1-F6CF-828E-A4B778A5F4A4}"/>
                  </a:ext>
                </a:extLst>
              </p:cNvPr>
              <p:cNvSpPr/>
              <p:nvPr/>
            </p:nvSpPr>
            <p:spPr>
              <a:xfrm>
                <a:off x="3964204" y="8901034"/>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42" name="Oval 441">
                <a:extLst>
                  <a:ext uri="{FF2B5EF4-FFF2-40B4-BE49-F238E27FC236}">
                    <a16:creationId xmlns:a16="http://schemas.microsoft.com/office/drawing/2014/main" id="{589F11AF-2D26-69A2-EF20-DD9EDE8CED62}"/>
                  </a:ext>
                </a:extLst>
              </p:cNvPr>
              <p:cNvSpPr/>
              <p:nvPr/>
            </p:nvSpPr>
            <p:spPr>
              <a:xfrm>
                <a:off x="3325813" y="9432265"/>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43" name="Oval 442">
                <a:extLst>
                  <a:ext uri="{FF2B5EF4-FFF2-40B4-BE49-F238E27FC236}">
                    <a16:creationId xmlns:a16="http://schemas.microsoft.com/office/drawing/2014/main" id="{D7FF9191-ACB1-76A8-ACBC-2E2E6FF04F5B}"/>
                  </a:ext>
                </a:extLst>
              </p:cNvPr>
              <p:cNvSpPr/>
              <p:nvPr/>
            </p:nvSpPr>
            <p:spPr>
              <a:xfrm>
                <a:off x="3964204" y="9432265"/>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44" name="Oval 443">
                <a:extLst>
                  <a:ext uri="{FF2B5EF4-FFF2-40B4-BE49-F238E27FC236}">
                    <a16:creationId xmlns:a16="http://schemas.microsoft.com/office/drawing/2014/main" id="{277BD07F-BCC1-CD14-9FA6-399828DA9D73}"/>
                  </a:ext>
                </a:extLst>
              </p:cNvPr>
              <p:cNvSpPr/>
              <p:nvPr/>
            </p:nvSpPr>
            <p:spPr>
              <a:xfrm>
                <a:off x="4816475" y="7995947"/>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45" name="Oval 444">
                <a:extLst>
                  <a:ext uri="{FF2B5EF4-FFF2-40B4-BE49-F238E27FC236}">
                    <a16:creationId xmlns:a16="http://schemas.microsoft.com/office/drawing/2014/main" id="{8F204225-B3BB-FFB9-4B66-3D6EC6E3AC50}"/>
                  </a:ext>
                </a:extLst>
              </p:cNvPr>
              <p:cNvSpPr/>
              <p:nvPr/>
            </p:nvSpPr>
            <p:spPr>
              <a:xfrm>
                <a:off x="4816475" y="8579428"/>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46" name="Oval 445">
                <a:extLst>
                  <a:ext uri="{FF2B5EF4-FFF2-40B4-BE49-F238E27FC236}">
                    <a16:creationId xmlns:a16="http://schemas.microsoft.com/office/drawing/2014/main" id="{FEA56568-B756-803E-D78B-79617F8EAE19}"/>
                  </a:ext>
                </a:extLst>
              </p:cNvPr>
              <p:cNvSpPr/>
              <p:nvPr/>
            </p:nvSpPr>
            <p:spPr>
              <a:xfrm>
                <a:off x="4816475" y="9218396"/>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47" name="Oval 446">
                <a:extLst>
                  <a:ext uri="{FF2B5EF4-FFF2-40B4-BE49-F238E27FC236}">
                    <a16:creationId xmlns:a16="http://schemas.microsoft.com/office/drawing/2014/main" id="{BC138A97-5B5E-DCD6-961D-748B05475369}"/>
                  </a:ext>
                </a:extLst>
              </p:cNvPr>
              <p:cNvSpPr/>
              <p:nvPr/>
            </p:nvSpPr>
            <p:spPr>
              <a:xfrm>
                <a:off x="4816475" y="9806565"/>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469" name="Group 468">
            <a:extLst>
              <a:ext uri="{FF2B5EF4-FFF2-40B4-BE49-F238E27FC236}">
                <a16:creationId xmlns:a16="http://schemas.microsoft.com/office/drawing/2014/main" id="{F421BC78-C1EB-E65B-C0D7-A2C8F83C5F1E}"/>
              </a:ext>
            </a:extLst>
          </p:cNvPr>
          <p:cNvGrpSpPr/>
          <p:nvPr/>
        </p:nvGrpSpPr>
        <p:grpSpPr>
          <a:xfrm>
            <a:off x="5534892" y="12818812"/>
            <a:ext cx="2522819" cy="2535278"/>
            <a:chOff x="2935866" y="7748256"/>
            <a:chExt cx="2522819" cy="2535278"/>
          </a:xfrm>
        </p:grpSpPr>
        <p:sp>
          <p:nvSpPr>
            <p:cNvPr id="470" name="Rectangle 469">
              <a:extLst>
                <a:ext uri="{FF2B5EF4-FFF2-40B4-BE49-F238E27FC236}">
                  <a16:creationId xmlns:a16="http://schemas.microsoft.com/office/drawing/2014/main" id="{88019B4C-FDB4-09E0-9B12-7348A90249A7}"/>
                </a:ext>
              </a:extLst>
            </p:cNvPr>
            <p:cNvSpPr/>
            <p:nvPr/>
          </p:nvSpPr>
          <p:spPr>
            <a:xfrm>
              <a:off x="2935866" y="7748256"/>
              <a:ext cx="2522819" cy="253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471" name="Group 470">
              <a:extLst>
                <a:ext uri="{FF2B5EF4-FFF2-40B4-BE49-F238E27FC236}">
                  <a16:creationId xmlns:a16="http://schemas.microsoft.com/office/drawing/2014/main" id="{F93C347B-2F63-30C4-941B-9301DD5BAC39}"/>
                </a:ext>
              </a:extLst>
            </p:cNvPr>
            <p:cNvGrpSpPr/>
            <p:nvPr/>
          </p:nvGrpSpPr>
          <p:grpSpPr>
            <a:xfrm>
              <a:off x="3358611" y="8010533"/>
              <a:ext cx="1705768" cy="2024487"/>
              <a:chOff x="3325813" y="7995947"/>
              <a:chExt cx="1705768" cy="2024487"/>
            </a:xfrm>
          </p:grpSpPr>
          <p:sp>
            <p:nvSpPr>
              <p:cNvPr id="473" name="Oval 472">
                <a:extLst>
                  <a:ext uri="{FF2B5EF4-FFF2-40B4-BE49-F238E27FC236}">
                    <a16:creationId xmlns:a16="http://schemas.microsoft.com/office/drawing/2014/main" id="{754D2245-4C18-AC7C-6E90-51C42914DBA1}"/>
                  </a:ext>
                </a:extLst>
              </p:cNvPr>
              <p:cNvSpPr/>
              <p:nvPr/>
            </p:nvSpPr>
            <p:spPr>
              <a:xfrm>
                <a:off x="3964204" y="8369803"/>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75" name="Oval 474">
                <a:extLst>
                  <a:ext uri="{FF2B5EF4-FFF2-40B4-BE49-F238E27FC236}">
                    <a16:creationId xmlns:a16="http://schemas.microsoft.com/office/drawing/2014/main" id="{2F4E6071-35ED-8DC5-3DE3-C5F6EF5B8905}"/>
                  </a:ext>
                </a:extLst>
              </p:cNvPr>
              <p:cNvSpPr/>
              <p:nvPr/>
            </p:nvSpPr>
            <p:spPr>
              <a:xfrm>
                <a:off x="3964204" y="8901034"/>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77" name="Oval 476">
                <a:extLst>
                  <a:ext uri="{FF2B5EF4-FFF2-40B4-BE49-F238E27FC236}">
                    <a16:creationId xmlns:a16="http://schemas.microsoft.com/office/drawing/2014/main" id="{2CDC0BE2-9FDA-0105-6103-FFC174D165A2}"/>
                  </a:ext>
                </a:extLst>
              </p:cNvPr>
              <p:cNvSpPr/>
              <p:nvPr/>
            </p:nvSpPr>
            <p:spPr>
              <a:xfrm>
                <a:off x="3964204" y="9432265"/>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78" name="Oval 477">
                <a:extLst>
                  <a:ext uri="{FF2B5EF4-FFF2-40B4-BE49-F238E27FC236}">
                    <a16:creationId xmlns:a16="http://schemas.microsoft.com/office/drawing/2014/main" id="{66AB73B1-801D-9665-9B98-28271DFBEC6C}"/>
                  </a:ext>
                </a:extLst>
              </p:cNvPr>
              <p:cNvSpPr/>
              <p:nvPr/>
            </p:nvSpPr>
            <p:spPr>
              <a:xfrm>
                <a:off x="4816475" y="7995947"/>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79" name="Oval 478">
                <a:extLst>
                  <a:ext uri="{FF2B5EF4-FFF2-40B4-BE49-F238E27FC236}">
                    <a16:creationId xmlns:a16="http://schemas.microsoft.com/office/drawing/2014/main" id="{5F5A82B0-7E79-EAB2-FC55-4E630CD3F547}"/>
                  </a:ext>
                </a:extLst>
              </p:cNvPr>
              <p:cNvSpPr/>
              <p:nvPr/>
            </p:nvSpPr>
            <p:spPr>
              <a:xfrm>
                <a:off x="4816475" y="8579428"/>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80" name="Oval 479">
                <a:extLst>
                  <a:ext uri="{FF2B5EF4-FFF2-40B4-BE49-F238E27FC236}">
                    <a16:creationId xmlns:a16="http://schemas.microsoft.com/office/drawing/2014/main" id="{5F733ABE-DB9D-6C7A-7DD4-EC6D13642012}"/>
                  </a:ext>
                </a:extLst>
              </p:cNvPr>
              <p:cNvSpPr/>
              <p:nvPr/>
            </p:nvSpPr>
            <p:spPr>
              <a:xfrm>
                <a:off x="4816475" y="9218396"/>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81" name="Oval 480">
                <a:extLst>
                  <a:ext uri="{FF2B5EF4-FFF2-40B4-BE49-F238E27FC236}">
                    <a16:creationId xmlns:a16="http://schemas.microsoft.com/office/drawing/2014/main" id="{7642C338-EE60-EFCF-7898-1D62735FBDDD}"/>
                  </a:ext>
                </a:extLst>
              </p:cNvPr>
              <p:cNvSpPr/>
              <p:nvPr/>
            </p:nvSpPr>
            <p:spPr>
              <a:xfrm>
                <a:off x="4816475" y="9806565"/>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482" name="Straight Connector 481">
                <a:extLst>
                  <a:ext uri="{FF2B5EF4-FFF2-40B4-BE49-F238E27FC236}">
                    <a16:creationId xmlns:a16="http://schemas.microsoft.com/office/drawing/2014/main" id="{2704BA8E-EBC5-DB9C-192C-9166016E3C08}"/>
                  </a:ext>
                </a:extLst>
              </p:cNvPr>
              <p:cNvCxnSpPr>
                <a:cxnSpLocks/>
                <a:stCxn id="472" idx="6"/>
                <a:endCxn id="473" idx="2"/>
              </p:cNvCxnSpPr>
              <p:nvPr/>
            </p:nvCxnSpPr>
            <p:spPr>
              <a:xfrm>
                <a:off x="3540919" y="8476738"/>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519A7F24-691C-53B2-4BC3-7FF2D81FFE22}"/>
                  </a:ext>
                </a:extLst>
              </p:cNvPr>
              <p:cNvCxnSpPr>
                <a:cxnSpLocks/>
                <a:stCxn id="474" idx="6"/>
                <a:endCxn id="475" idx="2"/>
              </p:cNvCxnSpPr>
              <p:nvPr/>
            </p:nvCxnSpPr>
            <p:spPr>
              <a:xfrm>
                <a:off x="3540919" y="9007969"/>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F1E755E1-F87B-2B62-658E-83FE48537BD3}"/>
                  </a:ext>
                </a:extLst>
              </p:cNvPr>
              <p:cNvCxnSpPr>
                <a:cxnSpLocks/>
                <a:stCxn id="476" idx="6"/>
                <a:endCxn id="477" idx="2"/>
              </p:cNvCxnSpPr>
              <p:nvPr/>
            </p:nvCxnSpPr>
            <p:spPr>
              <a:xfrm>
                <a:off x="3540919" y="9539200"/>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C7890BAC-0B0B-CD3D-CDAC-9574348DE950}"/>
                  </a:ext>
                </a:extLst>
              </p:cNvPr>
              <p:cNvCxnSpPr>
                <a:cxnSpLocks/>
                <a:endCxn id="475" idx="1"/>
              </p:cNvCxnSpPr>
              <p:nvPr/>
            </p:nvCxnSpPr>
            <p:spPr>
              <a:xfrm>
                <a:off x="3521869" y="8546306"/>
                <a:ext cx="473837" cy="38604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1761ED18-4A59-7896-67F0-017310A614A7}"/>
                  </a:ext>
                </a:extLst>
              </p:cNvPr>
              <p:cNvCxnSpPr>
                <a:cxnSpLocks/>
              </p:cNvCxnSpPr>
              <p:nvPr/>
            </p:nvCxnSpPr>
            <p:spPr>
              <a:xfrm>
                <a:off x="3495675" y="8577263"/>
                <a:ext cx="519113" cy="866775"/>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B9C29729-47A9-7699-5451-C68F07A1FE89}"/>
                  </a:ext>
                </a:extLst>
              </p:cNvPr>
              <p:cNvCxnSpPr>
                <a:cxnSpLocks/>
              </p:cNvCxnSpPr>
              <p:nvPr/>
            </p:nvCxnSpPr>
            <p:spPr>
              <a:xfrm flipV="1">
                <a:off x="3524250" y="9079706"/>
                <a:ext cx="461963" cy="390525"/>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E31F7F11-A3EC-4188-70F4-5258EA6B6C92}"/>
                  </a:ext>
                </a:extLst>
              </p:cNvPr>
              <p:cNvCxnSpPr>
                <a:cxnSpLocks/>
              </p:cNvCxnSpPr>
              <p:nvPr/>
            </p:nvCxnSpPr>
            <p:spPr>
              <a:xfrm flipV="1">
                <a:off x="3495675" y="8574881"/>
                <a:ext cx="519113" cy="86439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6C43AF3C-56D1-1C14-15B3-40171DD5FBEB}"/>
                  </a:ext>
                </a:extLst>
              </p:cNvPr>
              <p:cNvCxnSpPr>
                <a:cxnSpLocks/>
              </p:cNvCxnSpPr>
              <p:nvPr/>
            </p:nvCxnSpPr>
            <p:spPr>
              <a:xfrm>
                <a:off x="3519488" y="9082088"/>
                <a:ext cx="469106" cy="388143"/>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0BA791C3-D241-FF99-F654-ACE7398E0645}"/>
                  </a:ext>
                </a:extLst>
              </p:cNvPr>
              <p:cNvCxnSpPr>
                <a:cxnSpLocks/>
              </p:cNvCxnSpPr>
              <p:nvPr/>
            </p:nvCxnSpPr>
            <p:spPr>
              <a:xfrm flipV="1">
                <a:off x="3517106" y="8548688"/>
                <a:ext cx="466725" cy="388143"/>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D5CEF209-992A-95C7-DADB-F0DABC163657}"/>
                  </a:ext>
                </a:extLst>
              </p:cNvPr>
              <p:cNvCxnSpPr>
                <a:cxnSpLocks/>
              </p:cNvCxnSpPr>
              <p:nvPr/>
            </p:nvCxnSpPr>
            <p:spPr>
              <a:xfrm flipV="1">
                <a:off x="4176713" y="8146256"/>
                <a:ext cx="647700" cy="28575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F475DD54-BD9D-AB55-25F4-DBA3146329E4}"/>
                  </a:ext>
                </a:extLst>
              </p:cNvPr>
              <p:cNvCxnSpPr>
                <a:cxnSpLocks/>
              </p:cNvCxnSpPr>
              <p:nvPr/>
            </p:nvCxnSpPr>
            <p:spPr>
              <a:xfrm>
                <a:off x="4188619" y="8503444"/>
                <a:ext cx="628650" cy="15954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02B915C6-69CA-E49A-3654-1723B9E677BE}"/>
                  </a:ext>
                </a:extLst>
              </p:cNvPr>
              <p:cNvCxnSpPr>
                <a:cxnSpLocks/>
                <a:stCxn id="473" idx="5"/>
                <a:endCxn id="480" idx="1"/>
              </p:cNvCxnSpPr>
              <p:nvPr/>
            </p:nvCxnSpPr>
            <p:spPr>
              <a:xfrm>
                <a:off x="4147808" y="8552352"/>
                <a:ext cx="700169" cy="69736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DA15E9D4-6E1F-341A-19EE-8E13F46B7E97}"/>
                  </a:ext>
                </a:extLst>
              </p:cNvPr>
              <p:cNvCxnSpPr>
                <a:cxnSpLocks/>
                <a:stCxn id="477" idx="7"/>
                <a:endCxn id="479" idx="3"/>
              </p:cNvCxnSpPr>
              <p:nvPr/>
            </p:nvCxnSpPr>
            <p:spPr>
              <a:xfrm flipV="1">
                <a:off x="4147808" y="8761977"/>
                <a:ext cx="700169" cy="70160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EBDB13F0-03B8-765D-BA01-75FE865F26F9}"/>
                  </a:ext>
                </a:extLst>
              </p:cNvPr>
              <p:cNvCxnSpPr>
                <a:cxnSpLocks/>
              </p:cNvCxnSpPr>
              <p:nvPr/>
            </p:nvCxnSpPr>
            <p:spPr>
              <a:xfrm flipH="1" flipV="1">
                <a:off x="4129088" y="8572500"/>
                <a:ext cx="740568" cy="124539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BE07BA02-3527-3C7C-3BBF-D1614F936B11}"/>
                  </a:ext>
                </a:extLst>
              </p:cNvPr>
              <p:cNvCxnSpPr>
                <a:cxnSpLocks/>
              </p:cNvCxnSpPr>
              <p:nvPr/>
            </p:nvCxnSpPr>
            <p:spPr>
              <a:xfrm flipV="1">
                <a:off x="4171950" y="8727281"/>
                <a:ext cx="654844" cy="245269"/>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AC3DEFC1-C55E-D72E-48AA-B26FDAEC8595}"/>
                  </a:ext>
                </a:extLst>
              </p:cNvPr>
              <p:cNvCxnSpPr>
                <a:cxnSpLocks/>
                <a:stCxn id="475" idx="7"/>
                <a:endCxn id="478" idx="3"/>
              </p:cNvCxnSpPr>
              <p:nvPr/>
            </p:nvCxnSpPr>
            <p:spPr>
              <a:xfrm flipV="1">
                <a:off x="4147808" y="8178496"/>
                <a:ext cx="700169" cy="75385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98A2B770-54B3-1FF5-8BF3-E6076F8C04E0}"/>
                  </a:ext>
                </a:extLst>
              </p:cNvPr>
              <p:cNvCxnSpPr>
                <a:cxnSpLocks/>
                <a:stCxn id="475" idx="5"/>
                <a:endCxn id="481" idx="1"/>
              </p:cNvCxnSpPr>
              <p:nvPr/>
            </p:nvCxnSpPr>
            <p:spPr>
              <a:xfrm>
                <a:off x="4147808" y="9083583"/>
                <a:ext cx="700169" cy="754302"/>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563FD732-70C8-4AB4-6220-665E69A5D368}"/>
                  </a:ext>
                </a:extLst>
              </p:cNvPr>
              <p:cNvCxnSpPr>
                <a:cxnSpLocks/>
              </p:cNvCxnSpPr>
              <p:nvPr/>
            </p:nvCxnSpPr>
            <p:spPr>
              <a:xfrm>
                <a:off x="4176713" y="9582150"/>
                <a:ext cx="642937" cy="28575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C16EB63A-34D5-9AC0-BC82-C474F4F943EF}"/>
                  </a:ext>
                </a:extLst>
              </p:cNvPr>
              <p:cNvCxnSpPr>
                <a:cxnSpLocks/>
              </p:cNvCxnSpPr>
              <p:nvPr/>
            </p:nvCxnSpPr>
            <p:spPr>
              <a:xfrm>
                <a:off x="4181475" y="9046369"/>
                <a:ext cx="635794" cy="245269"/>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19C334B2-A33B-DAC3-AAEC-79753606343B}"/>
                  </a:ext>
                </a:extLst>
              </p:cNvPr>
              <p:cNvCxnSpPr>
                <a:cxnSpLocks/>
              </p:cNvCxnSpPr>
              <p:nvPr/>
            </p:nvCxnSpPr>
            <p:spPr>
              <a:xfrm flipV="1">
                <a:off x="4179094" y="9353550"/>
                <a:ext cx="638175" cy="15954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018572C2-23D1-300F-114B-B55708D1A873}"/>
                  </a:ext>
                </a:extLst>
              </p:cNvPr>
              <p:cNvCxnSpPr>
                <a:cxnSpLocks/>
              </p:cNvCxnSpPr>
              <p:nvPr/>
            </p:nvCxnSpPr>
            <p:spPr>
              <a:xfrm flipV="1">
                <a:off x="4131469" y="8198644"/>
                <a:ext cx="733425" cy="1243012"/>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72" name="Oval 471">
                <a:extLst>
                  <a:ext uri="{FF2B5EF4-FFF2-40B4-BE49-F238E27FC236}">
                    <a16:creationId xmlns:a16="http://schemas.microsoft.com/office/drawing/2014/main" id="{89EDD1F3-2466-6EDB-5FAF-D4FF49D55059}"/>
                  </a:ext>
                </a:extLst>
              </p:cNvPr>
              <p:cNvSpPr/>
              <p:nvPr/>
            </p:nvSpPr>
            <p:spPr>
              <a:xfrm>
                <a:off x="3325813"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74" name="Oval 473">
                <a:extLst>
                  <a:ext uri="{FF2B5EF4-FFF2-40B4-BE49-F238E27FC236}">
                    <a16:creationId xmlns:a16="http://schemas.microsoft.com/office/drawing/2014/main" id="{29BBE6C4-73C1-3F3C-4963-D6FE147B4B95}"/>
                  </a:ext>
                </a:extLst>
              </p:cNvPr>
              <p:cNvSpPr/>
              <p:nvPr/>
            </p:nvSpPr>
            <p:spPr>
              <a:xfrm>
                <a:off x="3325813"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76" name="Oval 475">
                <a:extLst>
                  <a:ext uri="{FF2B5EF4-FFF2-40B4-BE49-F238E27FC236}">
                    <a16:creationId xmlns:a16="http://schemas.microsoft.com/office/drawing/2014/main" id="{2629F7F8-4675-4886-B379-8E2D66BFA00C}"/>
                  </a:ext>
                </a:extLst>
              </p:cNvPr>
              <p:cNvSpPr/>
              <p:nvPr/>
            </p:nvSpPr>
            <p:spPr>
              <a:xfrm>
                <a:off x="3325813"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503" name="Group 502">
            <a:extLst>
              <a:ext uri="{FF2B5EF4-FFF2-40B4-BE49-F238E27FC236}">
                <a16:creationId xmlns:a16="http://schemas.microsoft.com/office/drawing/2014/main" id="{615D9FC7-C077-562A-EC99-2FC1976B5AC4}"/>
              </a:ext>
            </a:extLst>
          </p:cNvPr>
          <p:cNvGrpSpPr/>
          <p:nvPr/>
        </p:nvGrpSpPr>
        <p:grpSpPr>
          <a:xfrm>
            <a:off x="8062473" y="12818812"/>
            <a:ext cx="2522819" cy="2535278"/>
            <a:chOff x="2935866" y="7748256"/>
            <a:chExt cx="2522819" cy="2535278"/>
          </a:xfrm>
        </p:grpSpPr>
        <p:sp>
          <p:nvSpPr>
            <p:cNvPr id="504" name="Rectangle 503">
              <a:extLst>
                <a:ext uri="{FF2B5EF4-FFF2-40B4-BE49-F238E27FC236}">
                  <a16:creationId xmlns:a16="http://schemas.microsoft.com/office/drawing/2014/main" id="{55BBE1B1-9270-E9A1-192F-9915C93D4B65}"/>
                </a:ext>
              </a:extLst>
            </p:cNvPr>
            <p:cNvSpPr/>
            <p:nvPr/>
          </p:nvSpPr>
          <p:spPr>
            <a:xfrm>
              <a:off x="2935866" y="7748256"/>
              <a:ext cx="2522819" cy="253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505" name="Group 504">
              <a:extLst>
                <a:ext uri="{FF2B5EF4-FFF2-40B4-BE49-F238E27FC236}">
                  <a16:creationId xmlns:a16="http://schemas.microsoft.com/office/drawing/2014/main" id="{5F86CA5C-7C73-064D-360E-756F0857B94B}"/>
                </a:ext>
              </a:extLst>
            </p:cNvPr>
            <p:cNvGrpSpPr/>
            <p:nvPr/>
          </p:nvGrpSpPr>
          <p:grpSpPr>
            <a:xfrm>
              <a:off x="3358611" y="8010533"/>
              <a:ext cx="1705768" cy="2024487"/>
              <a:chOff x="3325813" y="7995947"/>
              <a:chExt cx="1705768" cy="2024487"/>
            </a:xfrm>
          </p:grpSpPr>
          <p:sp>
            <p:nvSpPr>
              <p:cNvPr id="506" name="Oval 505">
                <a:extLst>
                  <a:ext uri="{FF2B5EF4-FFF2-40B4-BE49-F238E27FC236}">
                    <a16:creationId xmlns:a16="http://schemas.microsoft.com/office/drawing/2014/main" id="{81222DB9-29BE-EAED-2F5C-97E6F3B8A75B}"/>
                  </a:ext>
                </a:extLst>
              </p:cNvPr>
              <p:cNvSpPr/>
              <p:nvPr/>
            </p:nvSpPr>
            <p:spPr>
              <a:xfrm>
                <a:off x="3325813" y="8369803"/>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08" name="Oval 507">
                <a:extLst>
                  <a:ext uri="{FF2B5EF4-FFF2-40B4-BE49-F238E27FC236}">
                    <a16:creationId xmlns:a16="http://schemas.microsoft.com/office/drawing/2014/main" id="{40768B24-8E09-F2AE-AAEA-F522AF77635A}"/>
                  </a:ext>
                </a:extLst>
              </p:cNvPr>
              <p:cNvSpPr/>
              <p:nvPr/>
            </p:nvSpPr>
            <p:spPr>
              <a:xfrm>
                <a:off x="3325813" y="8901034"/>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10" name="Oval 509">
                <a:extLst>
                  <a:ext uri="{FF2B5EF4-FFF2-40B4-BE49-F238E27FC236}">
                    <a16:creationId xmlns:a16="http://schemas.microsoft.com/office/drawing/2014/main" id="{A8559E16-6AA2-4152-2394-530320F2A27C}"/>
                  </a:ext>
                </a:extLst>
              </p:cNvPr>
              <p:cNvSpPr/>
              <p:nvPr/>
            </p:nvSpPr>
            <p:spPr>
              <a:xfrm>
                <a:off x="3325813" y="9432265"/>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12" name="Oval 511">
                <a:extLst>
                  <a:ext uri="{FF2B5EF4-FFF2-40B4-BE49-F238E27FC236}">
                    <a16:creationId xmlns:a16="http://schemas.microsoft.com/office/drawing/2014/main" id="{F6FC9E88-D27E-F89A-AB2D-FDA708A42BF6}"/>
                  </a:ext>
                </a:extLst>
              </p:cNvPr>
              <p:cNvSpPr/>
              <p:nvPr/>
            </p:nvSpPr>
            <p:spPr>
              <a:xfrm>
                <a:off x="4816475" y="7995947"/>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13" name="Oval 512">
                <a:extLst>
                  <a:ext uri="{FF2B5EF4-FFF2-40B4-BE49-F238E27FC236}">
                    <a16:creationId xmlns:a16="http://schemas.microsoft.com/office/drawing/2014/main" id="{75918783-712B-DF21-C319-2CE1EE79179A}"/>
                  </a:ext>
                </a:extLst>
              </p:cNvPr>
              <p:cNvSpPr/>
              <p:nvPr/>
            </p:nvSpPr>
            <p:spPr>
              <a:xfrm>
                <a:off x="4816475" y="8579428"/>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14" name="Oval 513">
                <a:extLst>
                  <a:ext uri="{FF2B5EF4-FFF2-40B4-BE49-F238E27FC236}">
                    <a16:creationId xmlns:a16="http://schemas.microsoft.com/office/drawing/2014/main" id="{6612EB4C-E269-9B64-6F4F-3BCD4E50B5DE}"/>
                  </a:ext>
                </a:extLst>
              </p:cNvPr>
              <p:cNvSpPr/>
              <p:nvPr/>
            </p:nvSpPr>
            <p:spPr>
              <a:xfrm>
                <a:off x="4816475" y="9218396"/>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15" name="Oval 514">
                <a:extLst>
                  <a:ext uri="{FF2B5EF4-FFF2-40B4-BE49-F238E27FC236}">
                    <a16:creationId xmlns:a16="http://schemas.microsoft.com/office/drawing/2014/main" id="{87E02CEC-BF60-0501-DD71-BF95D81037D3}"/>
                  </a:ext>
                </a:extLst>
              </p:cNvPr>
              <p:cNvSpPr/>
              <p:nvPr/>
            </p:nvSpPr>
            <p:spPr>
              <a:xfrm>
                <a:off x="4816475" y="9806565"/>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516" name="Straight Connector 515">
                <a:extLst>
                  <a:ext uri="{FF2B5EF4-FFF2-40B4-BE49-F238E27FC236}">
                    <a16:creationId xmlns:a16="http://schemas.microsoft.com/office/drawing/2014/main" id="{974C2B48-D691-68A4-94D8-A64D22F0975F}"/>
                  </a:ext>
                </a:extLst>
              </p:cNvPr>
              <p:cNvCxnSpPr>
                <a:cxnSpLocks/>
                <a:stCxn id="506" idx="6"/>
                <a:endCxn id="507" idx="2"/>
              </p:cNvCxnSpPr>
              <p:nvPr/>
            </p:nvCxnSpPr>
            <p:spPr>
              <a:xfrm>
                <a:off x="3540919" y="8476738"/>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A5885DD8-39C2-D425-1F5F-E797B50417B0}"/>
                  </a:ext>
                </a:extLst>
              </p:cNvPr>
              <p:cNvCxnSpPr>
                <a:cxnSpLocks/>
                <a:stCxn id="508" idx="6"/>
                <a:endCxn id="509" idx="2"/>
              </p:cNvCxnSpPr>
              <p:nvPr/>
            </p:nvCxnSpPr>
            <p:spPr>
              <a:xfrm>
                <a:off x="3540919" y="9007969"/>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a:extLst>
                  <a:ext uri="{FF2B5EF4-FFF2-40B4-BE49-F238E27FC236}">
                    <a16:creationId xmlns:a16="http://schemas.microsoft.com/office/drawing/2014/main" id="{57EA6927-5E36-195A-49EE-526FCE5B74F5}"/>
                  </a:ext>
                </a:extLst>
              </p:cNvPr>
              <p:cNvCxnSpPr>
                <a:cxnSpLocks/>
                <a:stCxn id="510" idx="6"/>
                <a:endCxn id="511" idx="2"/>
              </p:cNvCxnSpPr>
              <p:nvPr/>
            </p:nvCxnSpPr>
            <p:spPr>
              <a:xfrm>
                <a:off x="3540919" y="9539200"/>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1FC71EE4-DCAC-9DE0-1BE0-C456AD6AE28F}"/>
                  </a:ext>
                </a:extLst>
              </p:cNvPr>
              <p:cNvCxnSpPr>
                <a:cxnSpLocks/>
                <a:endCxn id="509" idx="1"/>
              </p:cNvCxnSpPr>
              <p:nvPr/>
            </p:nvCxnSpPr>
            <p:spPr>
              <a:xfrm>
                <a:off x="3521869" y="8546306"/>
                <a:ext cx="473837" cy="38604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EC305287-514A-9FFD-0B25-60E496384319}"/>
                  </a:ext>
                </a:extLst>
              </p:cNvPr>
              <p:cNvCxnSpPr>
                <a:cxnSpLocks/>
              </p:cNvCxnSpPr>
              <p:nvPr/>
            </p:nvCxnSpPr>
            <p:spPr>
              <a:xfrm>
                <a:off x="3495675" y="8577263"/>
                <a:ext cx="519113" cy="866775"/>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10A12710-A2B1-4AD5-6B21-743ABD9F78C0}"/>
                  </a:ext>
                </a:extLst>
              </p:cNvPr>
              <p:cNvCxnSpPr>
                <a:cxnSpLocks/>
              </p:cNvCxnSpPr>
              <p:nvPr/>
            </p:nvCxnSpPr>
            <p:spPr>
              <a:xfrm flipV="1">
                <a:off x="3524250" y="9079706"/>
                <a:ext cx="461963" cy="390525"/>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CE491A2E-B202-0007-799B-18EE23F45B0B}"/>
                  </a:ext>
                </a:extLst>
              </p:cNvPr>
              <p:cNvCxnSpPr>
                <a:cxnSpLocks/>
              </p:cNvCxnSpPr>
              <p:nvPr/>
            </p:nvCxnSpPr>
            <p:spPr>
              <a:xfrm flipV="1">
                <a:off x="3495675" y="8574881"/>
                <a:ext cx="519113" cy="86439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9D03B407-BA50-BFD7-DB43-06F2DD9C91C6}"/>
                  </a:ext>
                </a:extLst>
              </p:cNvPr>
              <p:cNvCxnSpPr>
                <a:cxnSpLocks/>
              </p:cNvCxnSpPr>
              <p:nvPr/>
            </p:nvCxnSpPr>
            <p:spPr>
              <a:xfrm>
                <a:off x="3519488" y="9082088"/>
                <a:ext cx="469106" cy="388143"/>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BCAB509C-DC7A-A833-EA71-67856F872EAF}"/>
                  </a:ext>
                </a:extLst>
              </p:cNvPr>
              <p:cNvCxnSpPr>
                <a:cxnSpLocks/>
              </p:cNvCxnSpPr>
              <p:nvPr/>
            </p:nvCxnSpPr>
            <p:spPr>
              <a:xfrm flipV="1">
                <a:off x="3517106" y="8548688"/>
                <a:ext cx="466725" cy="388143"/>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AC24A3AF-BB7D-E6FF-081A-7817E40EF40C}"/>
                  </a:ext>
                </a:extLst>
              </p:cNvPr>
              <p:cNvCxnSpPr>
                <a:cxnSpLocks/>
              </p:cNvCxnSpPr>
              <p:nvPr/>
            </p:nvCxnSpPr>
            <p:spPr>
              <a:xfrm flipV="1">
                <a:off x="4176713" y="8146256"/>
                <a:ext cx="647700" cy="28575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EB3FF2CD-526F-F948-5059-D6D924828E83}"/>
                  </a:ext>
                </a:extLst>
              </p:cNvPr>
              <p:cNvCxnSpPr>
                <a:cxnSpLocks/>
              </p:cNvCxnSpPr>
              <p:nvPr/>
            </p:nvCxnSpPr>
            <p:spPr>
              <a:xfrm>
                <a:off x="4188619" y="8503444"/>
                <a:ext cx="628650" cy="15954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0A9EE5CF-D299-46FF-8F60-DBFCDE117F68}"/>
                  </a:ext>
                </a:extLst>
              </p:cNvPr>
              <p:cNvCxnSpPr>
                <a:cxnSpLocks/>
                <a:stCxn id="507" idx="5"/>
                <a:endCxn id="514" idx="1"/>
              </p:cNvCxnSpPr>
              <p:nvPr/>
            </p:nvCxnSpPr>
            <p:spPr>
              <a:xfrm>
                <a:off x="4147808" y="8552352"/>
                <a:ext cx="700169" cy="69736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B8157E9-F712-3A18-2A5B-B50CA5A791FD}"/>
                  </a:ext>
                </a:extLst>
              </p:cNvPr>
              <p:cNvCxnSpPr>
                <a:cxnSpLocks/>
                <a:stCxn id="511" idx="7"/>
                <a:endCxn id="513" idx="3"/>
              </p:cNvCxnSpPr>
              <p:nvPr/>
            </p:nvCxnSpPr>
            <p:spPr>
              <a:xfrm flipV="1">
                <a:off x="4147808" y="8761977"/>
                <a:ext cx="700169" cy="70160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6A884D6A-239E-112A-F9BE-7E1A69AD1E23}"/>
                  </a:ext>
                </a:extLst>
              </p:cNvPr>
              <p:cNvCxnSpPr>
                <a:cxnSpLocks/>
              </p:cNvCxnSpPr>
              <p:nvPr/>
            </p:nvCxnSpPr>
            <p:spPr>
              <a:xfrm flipH="1" flipV="1">
                <a:off x="4129088" y="8572500"/>
                <a:ext cx="740568" cy="124539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387728EA-8621-AFF0-B4C5-EC06D61A41A5}"/>
                  </a:ext>
                </a:extLst>
              </p:cNvPr>
              <p:cNvCxnSpPr>
                <a:cxnSpLocks/>
              </p:cNvCxnSpPr>
              <p:nvPr/>
            </p:nvCxnSpPr>
            <p:spPr>
              <a:xfrm flipV="1">
                <a:off x="4171950" y="8727281"/>
                <a:ext cx="654844" cy="245269"/>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1C4BC144-3C17-7CE2-91DB-FAE006AFC89D}"/>
                  </a:ext>
                </a:extLst>
              </p:cNvPr>
              <p:cNvCxnSpPr>
                <a:cxnSpLocks/>
                <a:stCxn id="509" idx="7"/>
                <a:endCxn id="512" idx="3"/>
              </p:cNvCxnSpPr>
              <p:nvPr/>
            </p:nvCxnSpPr>
            <p:spPr>
              <a:xfrm flipV="1">
                <a:off x="4147808" y="8178496"/>
                <a:ext cx="700169" cy="75385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80A6CD62-A809-867F-F18D-368C47D89E55}"/>
                  </a:ext>
                </a:extLst>
              </p:cNvPr>
              <p:cNvCxnSpPr>
                <a:cxnSpLocks/>
                <a:stCxn id="509" idx="5"/>
                <a:endCxn id="515" idx="1"/>
              </p:cNvCxnSpPr>
              <p:nvPr/>
            </p:nvCxnSpPr>
            <p:spPr>
              <a:xfrm>
                <a:off x="4147808" y="9083583"/>
                <a:ext cx="700169" cy="754302"/>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A477DEFC-D7EC-84B6-154C-899E063BC0FB}"/>
                  </a:ext>
                </a:extLst>
              </p:cNvPr>
              <p:cNvCxnSpPr>
                <a:cxnSpLocks/>
              </p:cNvCxnSpPr>
              <p:nvPr/>
            </p:nvCxnSpPr>
            <p:spPr>
              <a:xfrm>
                <a:off x="4176713" y="9582150"/>
                <a:ext cx="642937" cy="28575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6CFD4006-4BCE-ECD0-C383-454CA6DFE655}"/>
                  </a:ext>
                </a:extLst>
              </p:cNvPr>
              <p:cNvCxnSpPr>
                <a:cxnSpLocks/>
              </p:cNvCxnSpPr>
              <p:nvPr/>
            </p:nvCxnSpPr>
            <p:spPr>
              <a:xfrm>
                <a:off x="4181475" y="9046369"/>
                <a:ext cx="635794" cy="245269"/>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0E58E234-BAF5-CDF8-9F5A-05305A0B33EE}"/>
                  </a:ext>
                </a:extLst>
              </p:cNvPr>
              <p:cNvCxnSpPr>
                <a:cxnSpLocks/>
              </p:cNvCxnSpPr>
              <p:nvPr/>
            </p:nvCxnSpPr>
            <p:spPr>
              <a:xfrm flipV="1">
                <a:off x="4179094" y="9353550"/>
                <a:ext cx="638175" cy="15954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8DE0AE25-5976-7566-D58B-9E0BF05B124B}"/>
                  </a:ext>
                </a:extLst>
              </p:cNvPr>
              <p:cNvCxnSpPr>
                <a:cxnSpLocks/>
              </p:cNvCxnSpPr>
              <p:nvPr/>
            </p:nvCxnSpPr>
            <p:spPr>
              <a:xfrm flipV="1">
                <a:off x="4131469" y="8198644"/>
                <a:ext cx="733425" cy="1243012"/>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507" name="Oval 506">
                <a:extLst>
                  <a:ext uri="{FF2B5EF4-FFF2-40B4-BE49-F238E27FC236}">
                    <a16:creationId xmlns:a16="http://schemas.microsoft.com/office/drawing/2014/main" id="{B9C9E57B-0156-B69D-787F-DF00EA57C6CD}"/>
                  </a:ext>
                </a:extLst>
              </p:cNvPr>
              <p:cNvSpPr/>
              <p:nvPr/>
            </p:nvSpPr>
            <p:spPr>
              <a:xfrm>
                <a:off x="3964204" y="8369803"/>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09" name="Oval 508">
                <a:extLst>
                  <a:ext uri="{FF2B5EF4-FFF2-40B4-BE49-F238E27FC236}">
                    <a16:creationId xmlns:a16="http://schemas.microsoft.com/office/drawing/2014/main" id="{B2FBA17A-D512-7B35-0D3E-9AF55F1E880F}"/>
                  </a:ext>
                </a:extLst>
              </p:cNvPr>
              <p:cNvSpPr/>
              <p:nvPr/>
            </p:nvSpPr>
            <p:spPr>
              <a:xfrm>
                <a:off x="3964204" y="8901034"/>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11" name="Oval 510">
                <a:extLst>
                  <a:ext uri="{FF2B5EF4-FFF2-40B4-BE49-F238E27FC236}">
                    <a16:creationId xmlns:a16="http://schemas.microsoft.com/office/drawing/2014/main" id="{269A3C08-61EE-FBCA-B52A-D19D48E6457A}"/>
                  </a:ext>
                </a:extLst>
              </p:cNvPr>
              <p:cNvSpPr/>
              <p:nvPr/>
            </p:nvSpPr>
            <p:spPr>
              <a:xfrm>
                <a:off x="3964204" y="94322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537" name="Group 536">
            <a:extLst>
              <a:ext uri="{FF2B5EF4-FFF2-40B4-BE49-F238E27FC236}">
                <a16:creationId xmlns:a16="http://schemas.microsoft.com/office/drawing/2014/main" id="{C2582DD4-CBCE-FAE1-5054-59E758B9CF13}"/>
              </a:ext>
            </a:extLst>
          </p:cNvPr>
          <p:cNvGrpSpPr/>
          <p:nvPr/>
        </p:nvGrpSpPr>
        <p:grpSpPr>
          <a:xfrm>
            <a:off x="10590054" y="12818812"/>
            <a:ext cx="2522819" cy="2535278"/>
            <a:chOff x="2935866" y="7748256"/>
            <a:chExt cx="2522819" cy="2535278"/>
          </a:xfrm>
        </p:grpSpPr>
        <p:sp>
          <p:nvSpPr>
            <p:cNvPr id="538" name="Rectangle 537">
              <a:extLst>
                <a:ext uri="{FF2B5EF4-FFF2-40B4-BE49-F238E27FC236}">
                  <a16:creationId xmlns:a16="http://schemas.microsoft.com/office/drawing/2014/main" id="{D7D39FDF-3195-50D1-F6DD-3534A7688677}"/>
                </a:ext>
              </a:extLst>
            </p:cNvPr>
            <p:cNvSpPr/>
            <p:nvPr/>
          </p:nvSpPr>
          <p:spPr>
            <a:xfrm>
              <a:off x="2935866" y="7748256"/>
              <a:ext cx="2522819" cy="253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539" name="Group 538">
              <a:extLst>
                <a:ext uri="{FF2B5EF4-FFF2-40B4-BE49-F238E27FC236}">
                  <a16:creationId xmlns:a16="http://schemas.microsoft.com/office/drawing/2014/main" id="{582D813C-F1F6-3C47-1267-9E8F5286D758}"/>
                </a:ext>
              </a:extLst>
            </p:cNvPr>
            <p:cNvGrpSpPr/>
            <p:nvPr/>
          </p:nvGrpSpPr>
          <p:grpSpPr>
            <a:xfrm>
              <a:off x="3358611" y="8010533"/>
              <a:ext cx="1705768" cy="2024487"/>
              <a:chOff x="3325813" y="7995947"/>
              <a:chExt cx="1705768" cy="2024487"/>
            </a:xfrm>
          </p:grpSpPr>
          <p:sp>
            <p:nvSpPr>
              <p:cNvPr id="540" name="Oval 539">
                <a:extLst>
                  <a:ext uri="{FF2B5EF4-FFF2-40B4-BE49-F238E27FC236}">
                    <a16:creationId xmlns:a16="http://schemas.microsoft.com/office/drawing/2014/main" id="{17F8B554-0F33-1745-9D83-6687F3733EFE}"/>
                  </a:ext>
                </a:extLst>
              </p:cNvPr>
              <p:cNvSpPr/>
              <p:nvPr/>
            </p:nvSpPr>
            <p:spPr>
              <a:xfrm>
                <a:off x="3325813" y="8369803"/>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1" name="Oval 540">
                <a:extLst>
                  <a:ext uri="{FF2B5EF4-FFF2-40B4-BE49-F238E27FC236}">
                    <a16:creationId xmlns:a16="http://schemas.microsoft.com/office/drawing/2014/main" id="{FA550BAA-CC55-AB3D-2A28-8AAD5B767E94}"/>
                  </a:ext>
                </a:extLst>
              </p:cNvPr>
              <p:cNvSpPr/>
              <p:nvPr/>
            </p:nvSpPr>
            <p:spPr>
              <a:xfrm>
                <a:off x="3964204" y="8369803"/>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2" name="Oval 541">
                <a:extLst>
                  <a:ext uri="{FF2B5EF4-FFF2-40B4-BE49-F238E27FC236}">
                    <a16:creationId xmlns:a16="http://schemas.microsoft.com/office/drawing/2014/main" id="{03A6E85C-5919-7277-8EF0-1314C241AD29}"/>
                  </a:ext>
                </a:extLst>
              </p:cNvPr>
              <p:cNvSpPr/>
              <p:nvPr/>
            </p:nvSpPr>
            <p:spPr>
              <a:xfrm>
                <a:off x="3325813" y="8901034"/>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3" name="Oval 542">
                <a:extLst>
                  <a:ext uri="{FF2B5EF4-FFF2-40B4-BE49-F238E27FC236}">
                    <a16:creationId xmlns:a16="http://schemas.microsoft.com/office/drawing/2014/main" id="{D61686B4-14E9-145C-C99E-8B4FD68723A2}"/>
                  </a:ext>
                </a:extLst>
              </p:cNvPr>
              <p:cNvSpPr/>
              <p:nvPr/>
            </p:nvSpPr>
            <p:spPr>
              <a:xfrm>
                <a:off x="3964204" y="8901034"/>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4" name="Oval 543">
                <a:extLst>
                  <a:ext uri="{FF2B5EF4-FFF2-40B4-BE49-F238E27FC236}">
                    <a16:creationId xmlns:a16="http://schemas.microsoft.com/office/drawing/2014/main" id="{BD1E62D3-F88F-9BAC-E7AB-D20B9FC04014}"/>
                  </a:ext>
                </a:extLst>
              </p:cNvPr>
              <p:cNvSpPr/>
              <p:nvPr/>
            </p:nvSpPr>
            <p:spPr>
              <a:xfrm>
                <a:off x="3325813" y="9432265"/>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5" name="Oval 544">
                <a:extLst>
                  <a:ext uri="{FF2B5EF4-FFF2-40B4-BE49-F238E27FC236}">
                    <a16:creationId xmlns:a16="http://schemas.microsoft.com/office/drawing/2014/main" id="{E8BE8CD5-EACE-5F6A-5C92-B9B7253AC03E}"/>
                  </a:ext>
                </a:extLst>
              </p:cNvPr>
              <p:cNvSpPr/>
              <p:nvPr/>
            </p:nvSpPr>
            <p:spPr>
              <a:xfrm>
                <a:off x="3964204" y="9432265"/>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8" name="Oval 547">
                <a:extLst>
                  <a:ext uri="{FF2B5EF4-FFF2-40B4-BE49-F238E27FC236}">
                    <a16:creationId xmlns:a16="http://schemas.microsoft.com/office/drawing/2014/main" id="{297930C5-1C7C-0822-8F95-04971DFD66B8}"/>
                  </a:ext>
                </a:extLst>
              </p:cNvPr>
              <p:cNvSpPr/>
              <p:nvPr/>
            </p:nvSpPr>
            <p:spPr>
              <a:xfrm>
                <a:off x="4816475" y="9218396"/>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9" name="Oval 548">
                <a:extLst>
                  <a:ext uri="{FF2B5EF4-FFF2-40B4-BE49-F238E27FC236}">
                    <a16:creationId xmlns:a16="http://schemas.microsoft.com/office/drawing/2014/main" id="{84912B0B-EEEA-5DDB-21C9-466C96F32AA5}"/>
                  </a:ext>
                </a:extLst>
              </p:cNvPr>
              <p:cNvSpPr/>
              <p:nvPr/>
            </p:nvSpPr>
            <p:spPr>
              <a:xfrm>
                <a:off x="4816475" y="9806565"/>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550" name="Straight Connector 549">
                <a:extLst>
                  <a:ext uri="{FF2B5EF4-FFF2-40B4-BE49-F238E27FC236}">
                    <a16:creationId xmlns:a16="http://schemas.microsoft.com/office/drawing/2014/main" id="{518E93E8-DA14-2DD5-7E57-7A8730EADD66}"/>
                  </a:ext>
                </a:extLst>
              </p:cNvPr>
              <p:cNvCxnSpPr>
                <a:cxnSpLocks/>
                <a:stCxn id="540" idx="6"/>
                <a:endCxn id="541" idx="2"/>
              </p:cNvCxnSpPr>
              <p:nvPr/>
            </p:nvCxnSpPr>
            <p:spPr>
              <a:xfrm>
                <a:off x="3540919" y="8476738"/>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577BBA76-C062-6223-8D39-106293DBE377}"/>
                  </a:ext>
                </a:extLst>
              </p:cNvPr>
              <p:cNvCxnSpPr>
                <a:cxnSpLocks/>
                <a:stCxn id="542" idx="6"/>
                <a:endCxn id="543" idx="2"/>
              </p:cNvCxnSpPr>
              <p:nvPr/>
            </p:nvCxnSpPr>
            <p:spPr>
              <a:xfrm>
                <a:off x="3540919" y="9007969"/>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D9B1B782-A00D-96B4-0A55-39D0B9F7BA92}"/>
                  </a:ext>
                </a:extLst>
              </p:cNvPr>
              <p:cNvCxnSpPr>
                <a:cxnSpLocks/>
                <a:stCxn id="544" idx="6"/>
                <a:endCxn id="545" idx="2"/>
              </p:cNvCxnSpPr>
              <p:nvPr/>
            </p:nvCxnSpPr>
            <p:spPr>
              <a:xfrm>
                <a:off x="3540919" y="9539200"/>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5F13A653-4007-3D5A-3E8D-883134804617}"/>
                  </a:ext>
                </a:extLst>
              </p:cNvPr>
              <p:cNvCxnSpPr>
                <a:cxnSpLocks/>
                <a:endCxn id="543" idx="1"/>
              </p:cNvCxnSpPr>
              <p:nvPr/>
            </p:nvCxnSpPr>
            <p:spPr>
              <a:xfrm>
                <a:off x="3521869" y="8546306"/>
                <a:ext cx="473837" cy="38604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64719F85-6FA3-4292-F707-1446EAD19E42}"/>
                  </a:ext>
                </a:extLst>
              </p:cNvPr>
              <p:cNvCxnSpPr>
                <a:cxnSpLocks/>
              </p:cNvCxnSpPr>
              <p:nvPr/>
            </p:nvCxnSpPr>
            <p:spPr>
              <a:xfrm>
                <a:off x="3495675" y="8577263"/>
                <a:ext cx="519113" cy="866775"/>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569B3D85-1D04-0EDE-AAA3-F3CCAE234A69}"/>
                  </a:ext>
                </a:extLst>
              </p:cNvPr>
              <p:cNvCxnSpPr>
                <a:cxnSpLocks/>
              </p:cNvCxnSpPr>
              <p:nvPr/>
            </p:nvCxnSpPr>
            <p:spPr>
              <a:xfrm flipV="1">
                <a:off x="3524250" y="9079706"/>
                <a:ext cx="461963" cy="390525"/>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7DFA9317-1066-AC96-A04F-AF1909A50FAB}"/>
                  </a:ext>
                </a:extLst>
              </p:cNvPr>
              <p:cNvCxnSpPr>
                <a:cxnSpLocks/>
              </p:cNvCxnSpPr>
              <p:nvPr/>
            </p:nvCxnSpPr>
            <p:spPr>
              <a:xfrm flipV="1">
                <a:off x="3495675" y="8574881"/>
                <a:ext cx="519113" cy="86439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84A75F41-75D6-1144-FFB9-54278EEF9491}"/>
                  </a:ext>
                </a:extLst>
              </p:cNvPr>
              <p:cNvCxnSpPr>
                <a:cxnSpLocks/>
              </p:cNvCxnSpPr>
              <p:nvPr/>
            </p:nvCxnSpPr>
            <p:spPr>
              <a:xfrm>
                <a:off x="3519488" y="9082088"/>
                <a:ext cx="469106" cy="388143"/>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09BF627F-C618-EA40-4E56-DBD2509FCC7A}"/>
                  </a:ext>
                </a:extLst>
              </p:cNvPr>
              <p:cNvCxnSpPr>
                <a:cxnSpLocks/>
              </p:cNvCxnSpPr>
              <p:nvPr/>
            </p:nvCxnSpPr>
            <p:spPr>
              <a:xfrm flipV="1">
                <a:off x="3517106" y="8548688"/>
                <a:ext cx="466725" cy="388143"/>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829176D6-D9C4-C9EC-C197-4CEC20778E2D}"/>
                  </a:ext>
                </a:extLst>
              </p:cNvPr>
              <p:cNvCxnSpPr>
                <a:cxnSpLocks/>
              </p:cNvCxnSpPr>
              <p:nvPr/>
            </p:nvCxnSpPr>
            <p:spPr>
              <a:xfrm flipV="1">
                <a:off x="4176713" y="8146256"/>
                <a:ext cx="647700" cy="28575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9A8613CA-E6EA-8B04-47E6-2EB2443121E6}"/>
                  </a:ext>
                </a:extLst>
              </p:cNvPr>
              <p:cNvCxnSpPr>
                <a:cxnSpLocks/>
              </p:cNvCxnSpPr>
              <p:nvPr/>
            </p:nvCxnSpPr>
            <p:spPr>
              <a:xfrm>
                <a:off x="4188619" y="8503444"/>
                <a:ext cx="628650" cy="15954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0D4049A3-505B-E065-B2B5-5566F5E27815}"/>
                  </a:ext>
                </a:extLst>
              </p:cNvPr>
              <p:cNvCxnSpPr>
                <a:cxnSpLocks/>
                <a:stCxn id="541" idx="5"/>
                <a:endCxn id="548" idx="1"/>
              </p:cNvCxnSpPr>
              <p:nvPr/>
            </p:nvCxnSpPr>
            <p:spPr>
              <a:xfrm>
                <a:off x="4147808" y="8552352"/>
                <a:ext cx="700169" cy="69736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45ED7766-7BA1-D3C0-BBC3-8BF3214A6810}"/>
                  </a:ext>
                </a:extLst>
              </p:cNvPr>
              <p:cNvCxnSpPr>
                <a:cxnSpLocks/>
                <a:stCxn id="545" idx="7"/>
                <a:endCxn id="547" idx="3"/>
              </p:cNvCxnSpPr>
              <p:nvPr/>
            </p:nvCxnSpPr>
            <p:spPr>
              <a:xfrm flipV="1">
                <a:off x="4147808" y="8761977"/>
                <a:ext cx="700169" cy="70160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43488D3A-061A-9CA9-BF27-6A95CF2FA0A3}"/>
                  </a:ext>
                </a:extLst>
              </p:cNvPr>
              <p:cNvCxnSpPr>
                <a:cxnSpLocks/>
              </p:cNvCxnSpPr>
              <p:nvPr/>
            </p:nvCxnSpPr>
            <p:spPr>
              <a:xfrm flipH="1" flipV="1">
                <a:off x="4129088" y="8572500"/>
                <a:ext cx="740568" cy="124539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D4440B31-C513-9DA9-67D6-E4469BACEE56}"/>
                  </a:ext>
                </a:extLst>
              </p:cNvPr>
              <p:cNvCxnSpPr>
                <a:cxnSpLocks/>
              </p:cNvCxnSpPr>
              <p:nvPr/>
            </p:nvCxnSpPr>
            <p:spPr>
              <a:xfrm flipV="1">
                <a:off x="4171950" y="8727281"/>
                <a:ext cx="654844" cy="245269"/>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0C286D95-83DC-70B5-8C34-5320F1117C4A}"/>
                  </a:ext>
                </a:extLst>
              </p:cNvPr>
              <p:cNvCxnSpPr>
                <a:cxnSpLocks/>
                <a:stCxn id="543" idx="7"/>
                <a:endCxn id="546" idx="3"/>
              </p:cNvCxnSpPr>
              <p:nvPr/>
            </p:nvCxnSpPr>
            <p:spPr>
              <a:xfrm flipV="1">
                <a:off x="4147808" y="8178496"/>
                <a:ext cx="700169" cy="75385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BAFDC1FF-CB96-53C6-3C7C-3186C338B9DE}"/>
                  </a:ext>
                </a:extLst>
              </p:cNvPr>
              <p:cNvCxnSpPr>
                <a:cxnSpLocks/>
                <a:stCxn id="543" idx="5"/>
                <a:endCxn id="549" idx="1"/>
              </p:cNvCxnSpPr>
              <p:nvPr/>
            </p:nvCxnSpPr>
            <p:spPr>
              <a:xfrm>
                <a:off x="4147808" y="9083583"/>
                <a:ext cx="700169" cy="754302"/>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325FAA63-1F93-F355-5F73-1EF2E18A1983}"/>
                  </a:ext>
                </a:extLst>
              </p:cNvPr>
              <p:cNvCxnSpPr>
                <a:cxnSpLocks/>
              </p:cNvCxnSpPr>
              <p:nvPr/>
            </p:nvCxnSpPr>
            <p:spPr>
              <a:xfrm>
                <a:off x="4176713" y="9582150"/>
                <a:ext cx="642937" cy="28575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64F914F1-A767-793E-130E-832732E35417}"/>
                  </a:ext>
                </a:extLst>
              </p:cNvPr>
              <p:cNvCxnSpPr>
                <a:cxnSpLocks/>
              </p:cNvCxnSpPr>
              <p:nvPr/>
            </p:nvCxnSpPr>
            <p:spPr>
              <a:xfrm>
                <a:off x="4181475" y="9046369"/>
                <a:ext cx="635794" cy="245269"/>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58723387-0675-3443-C572-6ED917C625B1}"/>
                  </a:ext>
                </a:extLst>
              </p:cNvPr>
              <p:cNvCxnSpPr>
                <a:cxnSpLocks/>
              </p:cNvCxnSpPr>
              <p:nvPr/>
            </p:nvCxnSpPr>
            <p:spPr>
              <a:xfrm flipV="1">
                <a:off x="4179094" y="9353550"/>
                <a:ext cx="638175" cy="15954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8774F04E-5F0D-1E11-3516-CF64640F6045}"/>
                  </a:ext>
                </a:extLst>
              </p:cNvPr>
              <p:cNvCxnSpPr>
                <a:cxnSpLocks/>
              </p:cNvCxnSpPr>
              <p:nvPr/>
            </p:nvCxnSpPr>
            <p:spPr>
              <a:xfrm flipV="1">
                <a:off x="4131469" y="8198644"/>
                <a:ext cx="733425" cy="1243012"/>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546" name="Oval 545">
                <a:extLst>
                  <a:ext uri="{FF2B5EF4-FFF2-40B4-BE49-F238E27FC236}">
                    <a16:creationId xmlns:a16="http://schemas.microsoft.com/office/drawing/2014/main" id="{2674359A-301C-0841-E0EC-62BF27A90C98}"/>
                  </a:ext>
                </a:extLst>
              </p:cNvPr>
              <p:cNvSpPr/>
              <p:nvPr/>
            </p:nvSpPr>
            <p:spPr>
              <a:xfrm>
                <a:off x="4816475" y="7995947"/>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7" name="Oval 546">
                <a:extLst>
                  <a:ext uri="{FF2B5EF4-FFF2-40B4-BE49-F238E27FC236}">
                    <a16:creationId xmlns:a16="http://schemas.microsoft.com/office/drawing/2014/main" id="{E2A4BC4B-5460-F8B9-E7A5-58F60A4E6295}"/>
                  </a:ext>
                </a:extLst>
              </p:cNvPr>
              <p:cNvSpPr/>
              <p:nvPr/>
            </p:nvSpPr>
            <p:spPr>
              <a:xfrm>
                <a:off x="4816475" y="8579428"/>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571" name="Group 570">
            <a:extLst>
              <a:ext uri="{FF2B5EF4-FFF2-40B4-BE49-F238E27FC236}">
                <a16:creationId xmlns:a16="http://schemas.microsoft.com/office/drawing/2014/main" id="{568FC785-6F09-CD85-C3FF-78DF76D54E9E}"/>
              </a:ext>
            </a:extLst>
          </p:cNvPr>
          <p:cNvGrpSpPr/>
          <p:nvPr/>
        </p:nvGrpSpPr>
        <p:grpSpPr>
          <a:xfrm>
            <a:off x="13117635" y="12818812"/>
            <a:ext cx="2522819" cy="2535278"/>
            <a:chOff x="2935866" y="7748256"/>
            <a:chExt cx="2522819" cy="2535278"/>
          </a:xfrm>
        </p:grpSpPr>
        <p:sp>
          <p:nvSpPr>
            <p:cNvPr id="572" name="Rectangle 571">
              <a:extLst>
                <a:ext uri="{FF2B5EF4-FFF2-40B4-BE49-F238E27FC236}">
                  <a16:creationId xmlns:a16="http://schemas.microsoft.com/office/drawing/2014/main" id="{2CF8F286-54A7-7980-DF28-F85EEF7E5151}"/>
                </a:ext>
              </a:extLst>
            </p:cNvPr>
            <p:cNvSpPr/>
            <p:nvPr/>
          </p:nvSpPr>
          <p:spPr>
            <a:xfrm>
              <a:off x="2935866" y="7748256"/>
              <a:ext cx="2522819" cy="253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573" name="Group 572">
              <a:extLst>
                <a:ext uri="{FF2B5EF4-FFF2-40B4-BE49-F238E27FC236}">
                  <a16:creationId xmlns:a16="http://schemas.microsoft.com/office/drawing/2014/main" id="{26FEF24C-920F-8CA9-F848-EE353D7AB013}"/>
                </a:ext>
              </a:extLst>
            </p:cNvPr>
            <p:cNvGrpSpPr/>
            <p:nvPr/>
          </p:nvGrpSpPr>
          <p:grpSpPr>
            <a:xfrm>
              <a:off x="3358611" y="8010533"/>
              <a:ext cx="1705768" cy="2024487"/>
              <a:chOff x="3325813" y="7995947"/>
              <a:chExt cx="1705768" cy="2024487"/>
            </a:xfrm>
          </p:grpSpPr>
          <p:sp>
            <p:nvSpPr>
              <p:cNvPr id="574" name="Oval 573">
                <a:extLst>
                  <a:ext uri="{FF2B5EF4-FFF2-40B4-BE49-F238E27FC236}">
                    <a16:creationId xmlns:a16="http://schemas.microsoft.com/office/drawing/2014/main" id="{5C5D9A24-D10C-7111-D465-EF3AF5CA9EF5}"/>
                  </a:ext>
                </a:extLst>
              </p:cNvPr>
              <p:cNvSpPr/>
              <p:nvPr/>
            </p:nvSpPr>
            <p:spPr>
              <a:xfrm>
                <a:off x="3325813" y="8369803"/>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75" name="Oval 574">
                <a:extLst>
                  <a:ext uri="{FF2B5EF4-FFF2-40B4-BE49-F238E27FC236}">
                    <a16:creationId xmlns:a16="http://schemas.microsoft.com/office/drawing/2014/main" id="{A131D996-8FE9-DB18-F4A3-46C338D7AB1F}"/>
                  </a:ext>
                </a:extLst>
              </p:cNvPr>
              <p:cNvSpPr/>
              <p:nvPr/>
            </p:nvSpPr>
            <p:spPr>
              <a:xfrm>
                <a:off x="3964204" y="8369803"/>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76" name="Oval 575">
                <a:extLst>
                  <a:ext uri="{FF2B5EF4-FFF2-40B4-BE49-F238E27FC236}">
                    <a16:creationId xmlns:a16="http://schemas.microsoft.com/office/drawing/2014/main" id="{09FF6EB4-8CB3-B9DC-69D0-06A7B9AE46AC}"/>
                  </a:ext>
                </a:extLst>
              </p:cNvPr>
              <p:cNvSpPr/>
              <p:nvPr/>
            </p:nvSpPr>
            <p:spPr>
              <a:xfrm>
                <a:off x="3325813" y="8901034"/>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77" name="Oval 576">
                <a:extLst>
                  <a:ext uri="{FF2B5EF4-FFF2-40B4-BE49-F238E27FC236}">
                    <a16:creationId xmlns:a16="http://schemas.microsoft.com/office/drawing/2014/main" id="{A12D00B7-5FBE-3740-68DB-0DAFAC364C01}"/>
                  </a:ext>
                </a:extLst>
              </p:cNvPr>
              <p:cNvSpPr/>
              <p:nvPr/>
            </p:nvSpPr>
            <p:spPr>
              <a:xfrm>
                <a:off x="3964204" y="8901034"/>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78" name="Oval 577">
                <a:extLst>
                  <a:ext uri="{FF2B5EF4-FFF2-40B4-BE49-F238E27FC236}">
                    <a16:creationId xmlns:a16="http://schemas.microsoft.com/office/drawing/2014/main" id="{198C9099-CD34-BB06-D35A-A721F520EF60}"/>
                  </a:ext>
                </a:extLst>
              </p:cNvPr>
              <p:cNvSpPr/>
              <p:nvPr/>
            </p:nvSpPr>
            <p:spPr>
              <a:xfrm>
                <a:off x="3325813" y="9432265"/>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79" name="Oval 578">
                <a:extLst>
                  <a:ext uri="{FF2B5EF4-FFF2-40B4-BE49-F238E27FC236}">
                    <a16:creationId xmlns:a16="http://schemas.microsoft.com/office/drawing/2014/main" id="{AB1311BD-DD8C-FED6-FF8D-85BAD4E5EDF2}"/>
                  </a:ext>
                </a:extLst>
              </p:cNvPr>
              <p:cNvSpPr/>
              <p:nvPr/>
            </p:nvSpPr>
            <p:spPr>
              <a:xfrm>
                <a:off x="3964204" y="9432265"/>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80" name="Oval 579">
                <a:extLst>
                  <a:ext uri="{FF2B5EF4-FFF2-40B4-BE49-F238E27FC236}">
                    <a16:creationId xmlns:a16="http://schemas.microsoft.com/office/drawing/2014/main" id="{B00B2BC2-44BD-6631-C709-F4727556B795}"/>
                  </a:ext>
                </a:extLst>
              </p:cNvPr>
              <p:cNvSpPr/>
              <p:nvPr/>
            </p:nvSpPr>
            <p:spPr>
              <a:xfrm>
                <a:off x="4816475" y="7995947"/>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81" name="Oval 580">
                <a:extLst>
                  <a:ext uri="{FF2B5EF4-FFF2-40B4-BE49-F238E27FC236}">
                    <a16:creationId xmlns:a16="http://schemas.microsoft.com/office/drawing/2014/main" id="{F01A5F8C-3B85-2C44-82F3-1CFC7AD529D6}"/>
                  </a:ext>
                </a:extLst>
              </p:cNvPr>
              <p:cNvSpPr/>
              <p:nvPr/>
            </p:nvSpPr>
            <p:spPr>
              <a:xfrm>
                <a:off x="4816475" y="8579428"/>
                <a:ext cx="215106" cy="213869"/>
              </a:xfrm>
              <a:prstGeom prst="ellipse">
                <a:avLst/>
              </a:prstGeom>
              <a:noFill/>
              <a:ln w="508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584" name="Straight Connector 583">
                <a:extLst>
                  <a:ext uri="{FF2B5EF4-FFF2-40B4-BE49-F238E27FC236}">
                    <a16:creationId xmlns:a16="http://schemas.microsoft.com/office/drawing/2014/main" id="{851EE6C4-62FE-E7ED-EA68-CE2FA730FD91}"/>
                  </a:ext>
                </a:extLst>
              </p:cNvPr>
              <p:cNvCxnSpPr>
                <a:cxnSpLocks/>
                <a:stCxn id="574" idx="6"/>
                <a:endCxn id="575" idx="2"/>
              </p:cNvCxnSpPr>
              <p:nvPr/>
            </p:nvCxnSpPr>
            <p:spPr>
              <a:xfrm>
                <a:off x="3540919" y="8476738"/>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2C09C996-BA3D-4F3B-7061-431F9D5D7DB2}"/>
                  </a:ext>
                </a:extLst>
              </p:cNvPr>
              <p:cNvCxnSpPr>
                <a:cxnSpLocks/>
                <a:stCxn id="576" idx="6"/>
                <a:endCxn id="577" idx="2"/>
              </p:cNvCxnSpPr>
              <p:nvPr/>
            </p:nvCxnSpPr>
            <p:spPr>
              <a:xfrm>
                <a:off x="3540919" y="9007969"/>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90596A7A-7521-DFE5-18C1-5CAF0BE79C07}"/>
                  </a:ext>
                </a:extLst>
              </p:cNvPr>
              <p:cNvCxnSpPr>
                <a:cxnSpLocks/>
                <a:stCxn id="578" idx="6"/>
                <a:endCxn id="579" idx="2"/>
              </p:cNvCxnSpPr>
              <p:nvPr/>
            </p:nvCxnSpPr>
            <p:spPr>
              <a:xfrm>
                <a:off x="3540919" y="9539200"/>
                <a:ext cx="423285" cy="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DCE52623-E9B8-452C-D53D-499A3F8560E3}"/>
                  </a:ext>
                </a:extLst>
              </p:cNvPr>
              <p:cNvCxnSpPr>
                <a:cxnSpLocks/>
                <a:endCxn id="577" idx="1"/>
              </p:cNvCxnSpPr>
              <p:nvPr/>
            </p:nvCxnSpPr>
            <p:spPr>
              <a:xfrm>
                <a:off x="3521869" y="8546306"/>
                <a:ext cx="473837" cy="38604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2A465F48-0398-C16F-60B5-B068955DA9ED}"/>
                  </a:ext>
                </a:extLst>
              </p:cNvPr>
              <p:cNvCxnSpPr>
                <a:cxnSpLocks/>
              </p:cNvCxnSpPr>
              <p:nvPr/>
            </p:nvCxnSpPr>
            <p:spPr>
              <a:xfrm>
                <a:off x="3495675" y="8577263"/>
                <a:ext cx="519113" cy="866775"/>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F4D1AC9B-9878-A951-4807-22FA50938CD0}"/>
                  </a:ext>
                </a:extLst>
              </p:cNvPr>
              <p:cNvCxnSpPr>
                <a:cxnSpLocks/>
              </p:cNvCxnSpPr>
              <p:nvPr/>
            </p:nvCxnSpPr>
            <p:spPr>
              <a:xfrm flipV="1">
                <a:off x="3524250" y="9079706"/>
                <a:ext cx="461963" cy="390525"/>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78D603D6-8582-B4FC-312F-4893F134BD6F}"/>
                  </a:ext>
                </a:extLst>
              </p:cNvPr>
              <p:cNvCxnSpPr>
                <a:cxnSpLocks/>
              </p:cNvCxnSpPr>
              <p:nvPr/>
            </p:nvCxnSpPr>
            <p:spPr>
              <a:xfrm flipV="1">
                <a:off x="3495675" y="8574881"/>
                <a:ext cx="519113" cy="86439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73F10E-99E4-E7B9-F5E7-F80FDFFDEFB3}"/>
                  </a:ext>
                </a:extLst>
              </p:cNvPr>
              <p:cNvCxnSpPr>
                <a:cxnSpLocks/>
              </p:cNvCxnSpPr>
              <p:nvPr/>
            </p:nvCxnSpPr>
            <p:spPr>
              <a:xfrm>
                <a:off x="3519488" y="9082088"/>
                <a:ext cx="469106" cy="388143"/>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F3C0C3AF-C887-59FB-C901-F75FDCFC8AB1}"/>
                  </a:ext>
                </a:extLst>
              </p:cNvPr>
              <p:cNvCxnSpPr>
                <a:cxnSpLocks/>
              </p:cNvCxnSpPr>
              <p:nvPr/>
            </p:nvCxnSpPr>
            <p:spPr>
              <a:xfrm flipV="1">
                <a:off x="3517106" y="8548688"/>
                <a:ext cx="466725" cy="388143"/>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BEE2A021-B0E0-0505-8841-1E5B221A618D}"/>
                  </a:ext>
                </a:extLst>
              </p:cNvPr>
              <p:cNvCxnSpPr>
                <a:cxnSpLocks/>
              </p:cNvCxnSpPr>
              <p:nvPr/>
            </p:nvCxnSpPr>
            <p:spPr>
              <a:xfrm flipV="1">
                <a:off x="4176713" y="8146256"/>
                <a:ext cx="647700" cy="28575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8C523AA-C5A7-C9D0-3999-86C95035C82E}"/>
                  </a:ext>
                </a:extLst>
              </p:cNvPr>
              <p:cNvCxnSpPr>
                <a:cxnSpLocks/>
              </p:cNvCxnSpPr>
              <p:nvPr/>
            </p:nvCxnSpPr>
            <p:spPr>
              <a:xfrm>
                <a:off x="4188619" y="8503444"/>
                <a:ext cx="628650" cy="15954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5CA60477-C468-9142-E6DC-B0D81F9F8EB6}"/>
                  </a:ext>
                </a:extLst>
              </p:cNvPr>
              <p:cNvCxnSpPr>
                <a:cxnSpLocks/>
                <a:stCxn id="575" idx="5"/>
                <a:endCxn id="582" idx="1"/>
              </p:cNvCxnSpPr>
              <p:nvPr/>
            </p:nvCxnSpPr>
            <p:spPr>
              <a:xfrm>
                <a:off x="4147808" y="8552352"/>
                <a:ext cx="700169" cy="69736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5B2020DB-6751-F5C8-E6D2-C29D50E82FE9}"/>
                  </a:ext>
                </a:extLst>
              </p:cNvPr>
              <p:cNvCxnSpPr>
                <a:cxnSpLocks/>
                <a:stCxn id="579" idx="7"/>
                <a:endCxn id="581" idx="3"/>
              </p:cNvCxnSpPr>
              <p:nvPr/>
            </p:nvCxnSpPr>
            <p:spPr>
              <a:xfrm flipV="1">
                <a:off x="4147808" y="8761977"/>
                <a:ext cx="700169" cy="70160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4E51A010-1567-339F-AA20-EAD0543427DD}"/>
                  </a:ext>
                </a:extLst>
              </p:cNvPr>
              <p:cNvCxnSpPr>
                <a:cxnSpLocks/>
              </p:cNvCxnSpPr>
              <p:nvPr/>
            </p:nvCxnSpPr>
            <p:spPr>
              <a:xfrm flipH="1" flipV="1">
                <a:off x="4129088" y="8572500"/>
                <a:ext cx="740568" cy="124539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1698899C-D96E-3A8F-E447-D53646422C99}"/>
                  </a:ext>
                </a:extLst>
              </p:cNvPr>
              <p:cNvCxnSpPr>
                <a:cxnSpLocks/>
              </p:cNvCxnSpPr>
              <p:nvPr/>
            </p:nvCxnSpPr>
            <p:spPr>
              <a:xfrm flipV="1">
                <a:off x="4171950" y="8727281"/>
                <a:ext cx="654844" cy="245269"/>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FB8E5DA3-6724-3AE2-C14E-2A53E9E530EE}"/>
                  </a:ext>
                </a:extLst>
              </p:cNvPr>
              <p:cNvCxnSpPr>
                <a:cxnSpLocks/>
                <a:stCxn id="577" idx="7"/>
                <a:endCxn id="580" idx="3"/>
              </p:cNvCxnSpPr>
              <p:nvPr/>
            </p:nvCxnSpPr>
            <p:spPr>
              <a:xfrm flipV="1">
                <a:off x="4147808" y="8178496"/>
                <a:ext cx="700169" cy="753858"/>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1ABC2A4E-25F0-3064-5858-496540F56EAE}"/>
                  </a:ext>
                </a:extLst>
              </p:cNvPr>
              <p:cNvCxnSpPr>
                <a:cxnSpLocks/>
                <a:stCxn id="577" idx="5"/>
                <a:endCxn id="583" idx="1"/>
              </p:cNvCxnSpPr>
              <p:nvPr/>
            </p:nvCxnSpPr>
            <p:spPr>
              <a:xfrm>
                <a:off x="4147808" y="9083583"/>
                <a:ext cx="700169" cy="754302"/>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74B490E8-4ABF-EAEC-2EE4-6D3DA7FB37F3}"/>
                  </a:ext>
                </a:extLst>
              </p:cNvPr>
              <p:cNvCxnSpPr>
                <a:cxnSpLocks/>
              </p:cNvCxnSpPr>
              <p:nvPr/>
            </p:nvCxnSpPr>
            <p:spPr>
              <a:xfrm>
                <a:off x="4176713" y="9582150"/>
                <a:ext cx="642937" cy="285750"/>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id="{8C391715-0D54-77BF-C978-AB9996215793}"/>
                  </a:ext>
                </a:extLst>
              </p:cNvPr>
              <p:cNvCxnSpPr>
                <a:cxnSpLocks/>
              </p:cNvCxnSpPr>
              <p:nvPr/>
            </p:nvCxnSpPr>
            <p:spPr>
              <a:xfrm>
                <a:off x="4181475" y="9046369"/>
                <a:ext cx="635794" cy="245269"/>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7A46DB23-3066-CD90-A660-5C8D155E0A24}"/>
                  </a:ext>
                </a:extLst>
              </p:cNvPr>
              <p:cNvCxnSpPr>
                <a:cxnSpLocks/>
              </p:cNvCxnSpPr>
              <p:nvPr/>
            </p:nvCxnSpPr>
            <p:spPr>
              <a:xfrm flipV="1">
                <a:off x="4179094" y="9353550"/>
                <a:ext cx="638175" cy="159544"/>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37793411-A94F-96E3-89F9-54D392A874D6}"/>
                  </a:ext>
                </a:extLst>
              </p:cNvPr>
              <p:cNvCxnSpPr>
                <a:cxnSpLocks/>
              </p:cNvCxnSpPr>
              <p:nvPr/>
            </p:nvCxnSpPr>
            <p:spPr>
              <a:xfrm flipV="1">
                <a:off x="4131469" y="8198644"/>
                <a:ext cx="733425" cy="1243012"/>
              </a:xfrm>
              <a:prstGeom prst="line">
                <a:avLst/>
              </a:prstGeom>
              <a:ln w="508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582" name="Oval 581">
                <a:extLst>
                  <a:ext uri="{FF2B5EF4-FFF2-40B4-BE49-F238E27FC236}">
                    <a16:creationId xmlns:a16="http://schemas.microsoft.com/office/drawing/2014/main" id="{90A5FDFC-1107-9A2A-CA9F-615ADDF67B6B}"/>
                  </a:ext>
                </a:extLst>
              </p:cNvPr>
              <p:cNvSpPr/>
              <p:nvPr/>
            </p:nvSpPr>
            <p:spPr>
              <a:xfrm>
                <a:off x="4816475" y="9218396"/>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83" name="Oval 582">
                <a:extLst>
                  <a:ext uri="{FF2B5EF4-FFF2-40B4-BE49-F238E27FC236}">
                    <a16:creationId xmlns:a16="http://schemas.microsoft.com/office/drawing/2014/main" id="{6D2ED225-5972-8120-729A-1B5F0827C1B9}"/>
                  </a:ext>
                </a:extLst>
              </p:cNvPr>
              <p:cNvSpPr/>
              <p:nvPr/>
            </p:nvSpPr>
            <p:spPr>
              <a:xfrm>
                <a:off x="4816475" y="9806565"/>
                <a:ext cx="215106" cy="213869"/>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sp>
        <p:nvSpPr>
          <p:cNvPr id="873" name="Rectangle 872">
            <a:extLst>
              <a:ext uri="{FF2B5EF4-FFF2-40B4-BE49-F238E27FC236}">
                <a16:creationId xmlns:a16="http://schemas.microsoft.com/office/drawing/2014/main" id="{1A698B38-C390-413C-3274-AA094E5420B8}"/>
              </a:ext>
            </a:extLst>
          </p:cNvPr>
          <p:cNvSpPr/>
          <p:nvPr/>
        </p:nvSpPr>
        <p:spPr>
          <a:xfrm>
            <a:off x="23635854" y="7748256"/>
            <a:ext cx="75814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All-reduce, all-gather, reduce-scatter</a:t>
            </a:r>
          </a:p>
        </p:txBody>
      </p:sp>
      <p:sp>
        <p:nvSpPr>
          <p:cNvPr id="874" name="Rectangle 873">
            <a:extLst>
              <a:ext uri="{FF2B5EF4-FFF2-40B4-BE49-F238E27FC236}">
                <a16:creationId xmlns:a16="http://schemas.microsoft.com/office/drawing/2014/main" id="{8FF68B50-1DA1-427F-05E9-1D6CF6433478}"/>
              </a:ext>
            </a:extLst>
          </p:cNvPr>
          <p:cNvSpPr/>
          <p:nvPr/>
        </p:nvSpPr>
        <p:spPr>
          <a:xfrm>
            <a:off x="23635854" y="10321841"/>
            <a:ext cx="75814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All-reduce, all-gather, reduce-scatter</a:t>
            </a:r>
          </a:p>
        </p:txBody>
      </p:sp>
      <p:sp>
        <p:nvSpPr>
          <p:cNvPr id="875" name="Rectangle 874">
            <a:extLst>
              <a:ext uri="{FF2B5EF4-FFF2-40B4-BE49-F238E27FC236}">
                <a16:creationId xmlns:a16="http://schemas.microsoft.com/office/drawing/2014/main" id="{5A93C6B8-17EE-9D4C-4378-81900C41CD55}"/>
              </a:ext>
            </a:extLst>
          </p:cNvPr>
          <p:cNvSpPr/>
          <p:nvPr/>
        </p:nvSpPr>
        <p:spPr>
          <a:xfrm>
            <a:off x="23602516" y="12878005"/>
            <a:ext cx="75814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Send / receive</a:t>
            </a:r>
          </a:p>
        </p:txBody>
      </p:sp>
      <p:sp>
        <p:nvSpPr>
          <p:cNvPr id="876" name="Rectangle 875">
            <a:extLst>
              <a:ext uri="{FF2B5EF4-FFF2-40B4-BE49-F238E27FC236}">
                <a16:creationId xmlns:a16="http://schemas.microsoft.com/office/drawing/2014/main" id="{8BF5FD3B-6BF3-39DF-F6E1-D2E7AD6A2064}"/>
              </a:ext>
            </a:extLst>
          </p:cNvPr>
          <p:cNvSpPr/>
          <p:nvPr/>
        </p:nvSpPr>
        <p:spPr>
          <a:xfrm>
            <a:off x="23635854" y="15409722"/>
            <a:ext cx="75814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All-to-all</a:t>
            </a:r>
          </a:p>
        </p:txBody>
      </p:sp>
      <p:grpSp>
        <p:nvGrpSpPr>
          <p:cNvPr id="877" name="Group 876">
            <a:extLst>
              <a:ext uri="{FF2B5EF4-FFF2-40B4-BE49-F238E27FC236}">
                <a16:creationId xmlns:a16="http://schemas.microsoft.com/office/drawing/2014/main" id="{D2C0AA7F-6853-DCD2-FC77-61D4B3152AD4}"/>
              </a:ext>
            </a:extLst>
          </p:cNvPr>
          <p:cNvGrpSpPr/>
          <p:nvPr/>
        </p:nvGrpSpPr>
        <p:grpSpPr>
          <a:xfrm>
            <a:off x="5534892" y="15354090"/>
            <a:ext cx="2522819" cy="2535278"/>
            <a:chOff x="2935866" y="7748256"/>
            <a:chExt cx="2522819" cy="2535278"/>
          </a:xfrm>
          <a:noFill/>
        </p:grpSpPr>
        <p:sp>
          <p:nvSpPr>
            <p:cNvPr id="878" name="Rectangle 877">
              <a:extLst>
                <a:ext uri="{FF2B5EF4-FFF2-40B4-BE49-F238E27FC236}">
                  <a16:creationId xmlns:a16="http://schemas.microsoft.com/office/drawing/2014/main" id="{A6B3D8B1-4262-A79B-9E1E-F0B39A12CBC4}"/>
                </a:ext>
              </a:extLst>
            </p:cNvPr>
            <p:cNvSpPr/>
            <p:nvPr/>
          </p:nvSpPr>
          <p:spPr>
            <a:xfrm>
              <a:off x="2935866" y="7748256"/>
              <a:ext cx="2522819" cy="253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879" name="Group 878">
              <a:extLst>
                <a:ext uri="{FF2B5EF4-FFF2-40B4-BE49-F238E27FC236}">
                  <a16:creationId xmlns:a16="http://schemas.microsoft.com/office/drawing/2014/main" id="{F7ED6B3E-7496-D824-40ED-2B8C2DBB692D}"/>
                </a:ext>
              </a:extLst>
            </p:cNvPr>
            <p:cNvGrpSpPr/>
            <p:nvPr/>
          </p:nvGrpSpPr>
          <p:grpSpPr>
            <a:xfrm>
              <a:off x="3358611" y="8010533"/>
              <a:ext cx="1705768" cy="2024487"/>
              <a:chOff x="3325813" y="7995947"/>
              <a:chExt cx="1705768" cy="2024487"/>
            </a:xfrm>
            <a:grpFill/>
          </p:grpSpPr>
          <p:cxnSp>
            <p:nvCxnSpPr>
              <p:cNvPr id="880" name="Straight Connector 879">
                <a:extLst>
                  <a:ext uri="{FF2B5EF4-FFF2-40B4-BE49-F238E27FC236}">
                    <a16:creationId xmlns:a16="http://schemas.microsoft.com/office/drawing/2014/main" id="{220CCAB9-DC9F-C47B-F99F-434EB052452B}"/>
                  </a:ext>
                </a:extLst>
              </p:cNvPr>
              <p:cNvCxnSpPr>
                <a:cxnSpLocks/>
                <a:stCxn id="901" idx="6"/>
                <a:endCxn id="902" idx="2"/>
              </p:cNvCxnSpPr>
              <p:nvPr/>
            </p:nvCxnSpPr>
            <p:spPr>
              <a:xfrm>
                <a:off x="3540919" y="8476738"/>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a:extLst>
                  <a:ext uri="{FF2B5EF4-FFF2-40B4-BE49-F238E27FC236}">
                    <a16:creationId xmlns:a16="http://schemas.microsoft.com/office/drawing/2014/main" id="{A1285789-B409-0971-F393-1BFB346324DA}"/>
                  </a:ext>
                </a:extLst>
              </p:cNvPr>
              <p:cNvCxnSpPr>
                <a:cxnSpLocks/>
                <a:stCxn id="903" idx="6"/>
                <a:endCxn id="904" idx="2"/>
              </p:cNvCxnSpPr>
              <p:nvPr/>
            </p:nvCxnSpPr>
            <p:spPr>
              <a:xfrm>
                <a:off x="3540919" y="9007969"/>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a:extLst>
                  <a:ext uri="{FF2B5EF4-FFF2-40B4-BE49-F238E27FC236}">
                    <a16:creationId xmlns:a16="http://schemas.microsoft.com/office/drawing/2014/main" id="{912BF735-2EC7-0B1B-5791-C69B3975A5F1}"/>
                  </a:ext>
                </a:extLst>
              </p:cNvPr>
              <p:cNvCxnSpPr>
                <a:cxnSpLocks/>
                <a:stCxn id="905" idx="6"/>
                <a:endCxn id="906" idx="2"/>
              </p:cNvCxnSpPr>
              <p:nvPr/>
            </p:nvCxnSpPr>
            <p:spPr>
              <a:xfrm>
                <a:off x="3540919" y="9539200"/>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a:extLst>
                  <a:ext uri="{FF2B5EF4-FFF2-40B4-BE49-F238E27FC236}">
                    <a16:creationId xmlns:a16="http://schemas.microsoft.com/office/drawing/2014/main" id="{A29B1150-2833-3532-03D1-D4B4DCC2BF0F}"/>
                  </a:ext>
                </a:extLst>
              </p:cNvPr>
              <p:cNvCxnSpPr>
                <a:cxnSpLocks/>
                <a:endCxn id="904" idx="1"/>
              </p:cNvCxnSpPr>
              <p:nvPr/>
            </p:nvCxnSpPr>
            <p:spPr>
              <a:xfrm>
                <a:off x="3521869" y="8546306"/>
                <a:ext cx="473837" cy="38604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a:extLst>
                  <a:ext uri="{FF2B5EF4-FFF2-40B4-BE49-F238E27FC236}">
                    <a16:creationId xmlns:a16="http://schemas.microsoft.com/office/drawing/2014/main" id="{5961D0DD-9E78-0141-7A42-53E39CB364C5}"/>
                  </a:ext>
                </a:extLst>
              </p:cNvPr>
              <p:cNvCxnSpPr>
                <a:cxnSpLocks/>
              </p:cNvCxnSpPr>
              <p:nvPr/>
            </p:nvCxnSpPr>
            <p:spPr>
              <a:xfrm>
                <a:off x="3495675" y="8577263"/>
                <a:ext cx="519113" cy="86677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a:extLst>
                  <a:ext uri="{FF2B5EF4-FFF2-40B4-BE49-F238E27FC236}">
                    <a16:creationId xmlns:a16="http://schemas.microsoft.com/office/drawing/2014/main" id="{4EE555B6-0A3F-0E23-25F6-1F69B5B0F388}"/>
                  </a:ext>
                </a:extLst>
              </p:cNvPr>
              <p:cNvCxnSpPr>
                <a:cxnSpLocks/>
              </p:cNvCxnSpPr>
              <p:nvPr/>
            </p:nvCxnSpPr>
            <p:spPr>
              <a:xfrm flipV="1">
                <a:off x="3524250" y="9079706"/>
                <a:ext cx="461963" cy="39052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a:extLst>
                  <a:ext uri="{FF2B5EF4-FFF2-40B4-BE49-F238E27FC236}">
                    <a16:creationId xmlns:a16="http://schemas.microsoft.com/office/drawing/2014/main" id="{F05B84FA-2E6C-E612-F9A9-069B8EF4DC8B}"/>
                  </a:ext>
                </a:extLst>
              </p:cNvPr>
              <p:cNvCxnSpPr>
                <a:cxnSpLocks/>
              </p:cNvCxnSpPr>
              <p:nvPr/>
            </p:nvCxnSpPr>
            <p:spPr>
              <a:xfrm flipV="1">
                <a:off x="3495675" y="8574881"/>
                <a:ext cx="519113" cy="864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a:extLst>
                  <a:ext uri="{FF2B5EF4-FFF2-40B4-BE49-F238E27FC236}">
                    <a16:creationId xmlns:a16="http://schemas.microsoft.com/office/drawing/2014/main" id="{E8AD9D68-534C-BEC4-82F7-18DF133D6A95}"/>
                  </a:ext>
                </a:extLst>
              </p:cNvPr>
              <p:cNvCxnSpPr>
                <a:cxnSpLocks/>
              </p:cNvCxnSpPr>
              <p:nvPr/>
            </p:nvCxnSpPr>
            <p:spPr>
              <a:xfrm>
                <a:off x="3519488" y="9082088"/>
                <a:ext cx="469106"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a:extLst>
                  <a:ext uri="{FF2B5EF4-FFF2-40B4-BE49-F238E27FC236}">
                    <a16:creationId xmlns:a16="http://schemas.microsoft.com/office/drawing/2014/main" id="{06B69E09-F5F6-F026-14A2-195839C76B89}"/>
                  </a:ext>
                </a:extLst>
              </p:cNvPr>
              <p:cNvCxnSpPr>
                <a:cxnSpLocks/>
              </p:cNvCxnSpPr>
              <p:nvPr/>
            </p:nvCxnSpPr>
            <p:spPr>
              <a:xfrm flipV="1">
                <a:off x="3517106" y="8548688"/>
                <a:ext cx="466725"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9" name="Straight Connector 888">
                <a:extLst>
                  <a:ext uri="{FF2B5EF4-FFF2-40B4-BE49-F238E27FC236}">
                    <a16:creationId xmlns:a16="http://schemas.microsoft.com/office/drawing/2014/main" id="{5BD3728F-8CCE-F5D6-4390-DDF2AE4133CD}"/>
                  </a:ext>
                </a:extLst>
              </p:cNvPr>
              <p:cNvCxnSpPr>
                <a:cxnSpLocks/>
              </p:cNvCxnSpPr>
              <p:nvPr/>
            </p:nvCxnSpPr>
            <p:spPr>
              <a:xfrm flipV="1">
                <a:off x="4176713" y="8146256"/>
                <a:ext cx="647700"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0" name="Straight Connector 889">
                <a:extLst>
                  <a:ext uri="{FF2B5EF4-FFF2-40B4-BE49-F238E27FC236}">
                    <a16:creationId xmlns:a16="http://schemas.microsoft.com/office/drawing/2014/main" id="{BB445BCF-4796-D0A4-6352-10ED0A219FB4}"/>
                  </a:ext>
                </a:extLst>
              </p:cNvPr>
              <p:cNvCxnSpPr>
                <a:cxnSpLocks/>
              </p:cNvCxnSpPr>
              <p:nvPr/>
            </p:nvCxnSpPr>
            <p:spPr>
              <a:xfrm>
                <a:off x="4188619" y="8503444"/>
                <a:ext cx="628650"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1" name="Straight Connector 890">
                <a:extLst>
                  <a:ext uri="{FF2B5EF4-FFF2-40B4-BE49-F238E27FC236}">
                    <a16:creationId xmlns:a16="http://schemas.microsoft.com/office/drawing/2014/main" id="{EEC7FF7B-2271-EF81-44B6-259D36D122A5}"/>
                  </a:ext>
                </a:extLst>
              </p:cNvPr>
              <p:cNvCxnSpPr>
                <a:cxnSpLocks/>
                <a:stCxn id="902" idx="5"/>
                <a:endCxn id="909" idx="1"/>
              </p:cNvCxnSpPr>
              <p:nvPr/>
            </p:nvCxnSpPr>
            <p:spPr>
              <a:xfrm>
                <a:off x="4147808" y="8552352"/>
                <a:ext cx="700169" cy="69736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2" name="Straight Connector 891">
                <a:extLst>
                  <a:ext uri="{FF2B5EF4-FFF2-40B4-BE49-F238E27FC236}">
                    <a16:creationId xmlns:a16="http://schemas.microsoft.com/office/drawing/2014/main" id="{41A6D188-B027-2BFC-1BDD-427568997659}"/>
                  </a:ext>
                </a:extLst>
              </p:cNvPr>
              <p:cNvCxnSpPr>
                <a:cxnSpLocks/>
                <a:stCxn id="906" idx="7"/>
                <a:endCxn id="908" idx="3"/>
              </p:cNvCxnSpPr>
              <p:nvPr/>
            </p:nvCxnSpPr>
            <p:spPr>
              <a:xfrm flipV="1">
                <a:off x="4147808" y="8761977"/>
                <a:ext cx="700169" cy="70160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3" name="Straight Connector 892">
                <a:extLst>
                  <a:ext uri="{FF2B5EF4-FFF2-40B4-BE49-F238E27FC236}">
                    <a16:creationId xmlns:a16="http://schemas.microsoft.com/office/drawing/2014/main" id="{915C8A89-CBA7-FFCA-79FF-33D6111BC016}"/>
                  </a:ext>
                </a:extLst>
              </p:cNvPr>
              <p:cNvCxnSpPr>
                <a:cxnSpLocks/>
              </p:cNvCxnSpPr>
              <p:nvPr/>
            </p:nvCxnSpPr>
            <p:spPr>
              <a:xfrm flipH="1" flipV="1">
                <a:off x="4129088" y="8572500"/>
                <a:ext cx="740568" cy="1245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4" name="Straight Connector 893">
                <a:extLst>
                  <a:ext uri="{FF2B5EF4-FFF2-40B4-BE49-F238E27FC236}">
                    <a16:creationId xmlns:a16="http://schemas.microsoft.com/office/drawing/2014/main" id="{CA41319C-AEF1-4175-4B77-73F9D68BCBA9}"/>
                  </a:ext>
                </a:extLst>
              </p:cNvPr>
              <p:cNvCxnSpPr>
                <a:cxnSpLocks/>
              </p:cNvCxnSpPr>
              <p:nvPr/>
            </p:nvCxnSpPr>
            <p:spPr>
              <a:xfrm flipV="1">
                <a:off x="4171950" y="8727281"/>
                <a:ext cx="65484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5" name="Straight Connector 894">
                <a:extLst>
                  <a:ext uri="{FF2B5EF4-FFF2-40B4-BE49-F238E27FC236}">
                    <a16:creationId xmlns:a16="http://schemas.microsoft.com/office/drawing/2014/main" id="{7E3DB6A1-AF57-B798-C0B7-CDDAAA337BE2}"/>
                  </a:ext>
                </a:extLst>
              </p:cNvPr>
              <p:cNvCxnSpPr>
                <a:cxnSpLocks/>
                <a:stCxn id="904" idx="7"/>
                <a:endCxn id="907" idx="3"/>
              </p:cNvCxnSpPr>
              <p:nvPr/>
            </p:nvCxnSpPr>
            <p:spPr>
              <a:xfrm flipV="1">
                <a:off x="4147808" y="8178496"/>
                <a:ext cx="700169" cy="75385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6" name="Straight Connector 895">
                <a:extLst>
                  <a:ext uri="{FF2B5EF4-FFF2-40B4-BE49-F238E27FC236}">
                    <a16:creationId xmlns:a16="http://schemas.microsoft.com/office/drawing/2014/main" id="{5A22A75C-063E-C2F4-52F2-B222B87510B4}"/>
                  </a:ext>
                </a:extLst>
              </p:cNvPr>
              <p:cNvCxnSpPr>
                <a:cxnSpLocks/>
                <a:stCxn id="904" idx="5"/>
                <a:endCxn id="910" idx="1"/>
              </p:cNvCxnSpPr>
              <p:nvPr/>
            </p:nvCxnSpPr>
            <p:spPr>
              <a:xfrm>
                <a:off x="4147808" y="9083583"/>
                <a:ext cx="700169" cy="75430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7" name="Straight Connector 896">
                <a:extLst>
                  <a:ext uri="{FF2B5EF4-FFF2-40B4-BE49-F238E27FC236}">
                    <a16:creationId xmlns:a16="http://schemas.microsoft.com/office/drawing/2014/main" id="{A80C261E-E291-4A6B-CFDA-4FF897241DA9}"/>
                  </a:ext>
                </a:extLst>
              </p:cNvPr>
              <p:cNvCxnSpPr>
                <a:cxnSpLocks/>
              </p:cNvCxnSpPr>
              <p:nvPr/>
            </p:nvCxnSpPr>
            <p:spPr>
              <a:xfrm>
                <a:off x="4176713" y="9582150"/>
                <a:ext cx="642937"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8" name="Straight Connector 897">
                <a:extLst>
                  <a:ext uri="{FF2B5EF4-FFF2-40B4-BE49-F238E27FC236}">
                    <a16:creationId xmlns:a16="http://schemas.microsoft.com/office/drawing/2014/main" id="{6F3E9920-31A4-AFCE-1F79-85B00B4BE718}"/>
                  </a:ext>
                </a:extLst>
              </p:cNvPr>
              <p:cNvCxnSpPr>
                <a:cxnSpLocks/>
              </p:cNvCxnSpPr>
              <p:nvPr/>
            </p:nvCxnSpPr>
            <p:spPr>
              <a:xfrm>
                <a:off x="4181475" y="9046369"/>
                <a:ext cx="63579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a:extLst>
                  <a:ext uri="{FF2B5EF4-FFF2-40B4-BE49-F238E27FC236}">
                    <a16:creationId xmlns:a16="http://schemas.microsoft.com/office/drawing/2014/main" id="{9FD09037-D7A4-AB60-D2E4-802C3846C81A}"/>
                  </a:ext>
                </a:extLst>
              </p:cNvPr>
              <p:cNvCxnSpPr>
                <a:cxnSpLocks/>
              </p:cNvCxnSpPr>
              <p:nvPr/>
            </p:nvCxnSpPr>
            <p:spPr>
              <a:xfrm flipV="1">
                <a:off x="4179094" y="9353550"/>
                <a:ext cx="638175"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a:extLst>
                  <a:ext uri="{FF2B5EF4-FFF2-40B4-BE49-F238E27FC236}">
                    <a16:creationId xmlns:a16="http://schemas.microsoft.com/office/drawing/2014/main" id="{2A97A022-8F54-2D23-50C2-07954AFBC7B2}"/>
                  </a:ext>
                </a:extLst>
              </p:cNvPr>
              <p:cNvCxnSpPr>
                <a:cxnSpLocks/>
              </p:cNvCxnSpPr>
              <p:nvPr/>
            </p:nvCxnSpPr>
            <p:spPr>
              <a:xfrm flipV="1">
                <a:off x="4131469" y="8198644"/>
                <a:ext cx="733425" cy="124301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01" name="Oval 900">
                <a:extLst>
                  <a:ext uri="{FF2B5EF4-FFF2-40B4-BE49-F238E27FC236}">
                    <a16:creationId xmlns:a16="http://schemas.microsoft.com/office/drawing/2014/main" id="{EAA2633E-8ADB-F263-7FEC-76059F06DD2D}"/>
                  </a:ext>
                </a:extLst>
              </p:cNvPr>
              <p:cNvSpPr/>
              <p:nvPr/>
            </p:nvSpPr>
            <p:spPr>
              <a:xfrm>
                <a:off x="3325813" y="8369803"/>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02" name="Oval 901">
                <a:extLst>
                  <a:ext uri="{FF2B5EF4-FFF2-40B4-BE49-F238E27FC236}">
                    <a16:creationId xmlns:a16="http://schemas.microsoft.com/office/drawing/2014/main" id="{954B5AA0-58F0-2E33-F35C-1C662027B4B0}"/>
                  </a:ext>
                </a:extLst>
              </p:cNvPr>
              <p:cNvSpPr/>
              <p:nvPr/>
            </p:nvSpPr>
            <p:spPr>
              <a:xfrm>
                <a:off x="3964204" y="8369803"/>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03" name="Oval 902">
                <a:extLst>
                  <a:ext uri="{FF2B5EF4-FFF2-40B4-BE49-F238E27FC236}">
                    <a16:creationId xmlns:a16="http://schemas.microsoft.com/office/drawing/2014/main" id="{93F6D79A-F4A4-193B-7273-91D3489C483F}"/>
                  </a:ext>
                </a:extLst>
              </p:cNvPr>
              <p:cNvSpPr/>
              <p:nvPr/>
            </p:nvSpPr>
            <p:spPr>
              <a:xfrm>
                <a:off x="3325813" y="8901034"/>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04" name="Oval 903">
                <a:extLst>
                  <a:ext uri="{FF2B5EF4-FFF2-40B4-BE49-F238E27FC236}">
                    <a16:creationId xmlns:a16="http://schemas.microsoft.com/office/drawing/2014/main" id="{9A706ACB-82BA-6ED1-BFF1-0AF0A4E2C2FF}"/>
                  </a:ext>
                </a:extLst>
              </p:cNvPr>
              <p:cNvSpPr/>
              <p:nvPr/>
            </p:nvSpPr>
            <p:spPr>
              <a:xfrm>
                <a:off x="3964204" y="8901034"/>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05" name="Oval 904">
                <a:extLst>
                  <a:ext uri="{FF2B5EF4-FFF2-40B4-BE49-F238E27FC236}">
                    <a16:creationId xmlns:a16="http://schemas.microsoft.com/office/drawing/2014/main" id="{9311F342-F821-4E48-D481-AD3B0FDC1010}"/>
                  </a:ext>
                </a:extLst>
              </p:cNvPr>
              <p:cNvSpPr/>
              <p:nvPr/>
            </p:nvSpPr>
            <p:spPr>
              <a:xfrm>
                <a:off x="3325813" y="9432265"/>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06" name="Oval 905">
                <a:extLst>
                  <a:ext uri="{FF2B5EF4-FFF2-40B4-BE49-F238E27FC236}">
                    <a16:creationId xmlns:a16="http://schemas.microsoft.com/office/drawing/2014/main" id="{EED72CF0-BDCC-2AF6-C22C-3C629F07B1CE}"/>
                  </a:ext>
                </a:extLst>
              </p:cNvPr>
              <p:cNvSpPr/>
              <p:nvPr/>
            </p:nvSpPr>
            <p:spPr>
              <a:xfrm>
                <a:off x="3964204" y="9432265"/>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07" name="Oval 906">
                <a:extLst>
                  <a:ext uri="{FF2B5EF4-FFF2-40B4-BE49-F238E27FC236}">
                    <a16:creationId xmlns:a16="http://schemas.microsoft.com/office/drawing/2014/main" id="{786C5CD0-1D5B-D0FA-7586-97C854324CF7}"/>
                  </a:ext>
                </a:extLst>
              </p:cNvPr>
              <p:cNvSpPr/>
              <p:nvPr/>
            </p:nvSpPr>
            <p:spPr>
              <a:xfrm>
                <a:off x="4816475" y="7995947"/>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08" name="Oval 907">
                <a:extLst>
                  <a:ext uri="{FF2B5EF4-FFF2-40B4-BE49-F238E27FC236}">
                    <a16:creationId xmlns:a16="http://schemas.microsoft.com/office/drawing/2014/main" id="{86BFBB79-632F-C9D6-F5E2-F56A7FBDF4BA}"/>
                  </a:ext>
                </a:extLst>
              </p:cNvPr>
              <p:cNvSpPr/>
              <p:nvPr/>
            </p:nvSpPr>
            <p:spPr>
              <a:xfrm>
                <a:off x="4816475" y="8579428"/>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09" name="Oval 908">
                <a:extLst>
                  <a:ext uri="{FF2B5EF4-FFF2-40B4-BE49-F238E27FC236}">
                    <a16:creationId xmlns:a16="http://schemas.microsoft.com/office/drawing/2014/main" id="{B8277E25-596E-88D1-8196-7EE8E05C0C9A}"/>
                  </a:ext>
                </a:extLst>
              </p:cNvPr>
              <p:cNvSpPr/>
              <p:nvPr/>
            </p:nvSpPr>
            <p:spPr>
              <a:xfrm>
                <a:off x="4816475" y="9218396"/>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10" name="Oval 909">
                <a:extLst>
                  <a:ext uri="{FF2B5EF4-FFF2-40B4-BE49-F238E27FC236}">
                    <a16:creationId xmlns:a16="http://schemas.microsoft.com/office/drawing/2014/main" id="{61EC218C-DC9B-9EEE-3ECC-1EB16FB44288}"/>
                  </a:ext>
                </a:extLst>
              </p:cNvPr>
              <p:cNvSpPr/>
              <p:nvPr/>
            </p:nvSpPr>
            <p:spPr>
              <a:xfrm>
                <a:off x="4816475" y="9806565"/>
                <a:ext cx="215106" cy="213869"/>
              </a:xfrm>
              <a:prstGeom prst="ellipse">
                <a:avLst/>
              </a:prstGeom>
              <a:solidFill>
                <a:srgbClr val="005594"/>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911" name="Group 910">
            <a:extLst>
              <a:ext uri="{FF2B5EF4-FFF2-40B4-BE49-F238E27FC236}">
                <a16:creationId xmlns:a16="http://schemas.microsoft.com/office/drawing/2014/main" id="{A0CCEFC6-CDC7-F7A8-0F75-74661FEC0624}"/>
              </a:ext>
            </a:extLst>
          </p:cNvPr>
          <p:cNvGrpSpPr/>
          <p:nvPr/>
        </p:nvGrpSpPr>
        <p:grpSpPr>
          <a:xfrm>
            <a:off x="8062473" y="15354090"/>
            <a:ext cx="2522819" cy="2535278"/>
            <a:chOff x="2935866" y="7748256"/>
            <a:chExt cx="2522819" cy="2535278"/>
          </a:xfrm>
          <a:noFill/>
        </p:grpSpPr>
        <p:sp>
          <p:nvSpPr>
            <p:cNvPr id="912" name="Rectangle 911">
              <a:extLst>
                <a:ext uri="{FF2B5EF4-FFF2-40B4-BE49-F238E27FC236}">
                  <a16:creationId xmlns:a16="http://schemas.microsoft.com/office/drawing/2014/main" id="{3892AA8C-6F32-7BEE-C416-BADB8FBABB8D}"/>
                </a:ext>
              </a:extLst>
            </p:cNvPr>
            <p:cNvSpPr/>
            <p:nvPr/>
          </p:nvSpPr>
          <p:spPr>
            <a:xfrm>
              <a:off x="2935866" y="7748256"/>
              <a:ext cx="2522819" cy="253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913" name="Group 912">
              <a:extLst>
                <a:ext uri="{FF2B5EF4-FFF2-40B4-BE49-F238E27FC236}">
                  <a16:creationId xmlns:a16="http://schemas.microsoft.com/office/drawing/2014/main" id="{9F9BB1D4-5E56-23E1-36E4-99C553C8D2A4}"/>
                </a:ext>
              </a:extLst>
            </p:cNvPr>
            <p:cNvGrpSpPr/>
            <p:nvPr/>
          </p:nvGrpSpPr>
          <p:grpSpPr>
            <a:xfrm>
              <a:off x="3358611" y="8010533"/>
              <a:ext cx="1705768" cy="2024487"/>
              <a:chOff x="3325813" y="7995947"/>
              <a:chExt cx="1705768" cy="2024487"/>
            </a:xfrm>
            <a:grpFill/>
          </p:grpSpPr>
          <p:cxnSp>
            <p:nvCxnSpPr>
              <p:cNvPr id="924" name="Straight Connector 923">
                <a:extLst>
                  <a:ext uri="{FF2B5EF4-FFF2-40B4-BE49-F238E27FC236}">
                    <a16:creationId xmlns:a16="http://schemas.microsoft.com/office/drawing/2014/main" id="{4D9FD283-37D4-0722-A763-4C7C025CAF16}"/>
                  </a:ext>
                </a:extLst>
              </p:cNvPr>
              <p:cNvCxnSpPr>
                <a:cxnSpLocks/>
                <a:stCxn id="914" idx="6"/>
                <a:endCxn id="915" idx="2"/>
              </p:cNvCxnSpPr>
              <p:nvPr/>
            </p:nvCxnSpPr>
            <p:spPr>
              <a:xfrm>
                <a:off x="3540919" y="8476738"/>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a:extLst>
                  <a:ext uri="{FF2B5EF4-FFF2-40B4-BE49-F238E27FC236}">
                    <a16:creationId xmlns:a16="http://schemas.microsoft.com/office/drawing/2014/main" id="{F4C224CA-67AF-1EC3-5689-EE51A0FB5696}"/>
                  </a:ext>
                </a:extLst>
              </p:cNvPr>
              <p:cNvCxnSpPr>
                <a:cxnSpLocks/>
                <a:stCxn id="916" idx="6"/>
                <a:endCxn id="917" idx="2"/>
              </p:cNvCxnSpPr>
              <p:nvPr/>
            </p:nvCxnSpPr>
            <p:spPr>
              <a:xfrm>
                <a:off x="3540919" y="9007969"/>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a:extLst>
                  <a:ext uri="{FF2B5EF4-FFF2-40B4-BE49-F238E27FC236}">
                    <a16:creationId xmlns:a16="http://schemas.microsoft.com/office/drawing/2014/main" id="{D65771A5-211A-6080-BF70-AC51D5777397}"/>
                  </a:ext>
                </a:extLst>
              </p:cNvPr>
              <p:cNvCxnSpPr>
                <a:cxnSpLocks/>
                <a:stCxn id="918" idx="6"/>
                <a:endCxn id="919" idx="2"/>
              </p:cNvCxnSpPr>
              <p:nvPr/>
            </p:nvCxnSpPr>
            <p:spPr>
              <a:xfrm>
                <a:off x="3540919" y="9539200"/>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a:extLst>
                  <a:ext uri="{FF2B5EF4-FFF2-40B4-BE49-F238E27FC236}">
                    <a16:creationId xmlns:a16="http://schemas.microsoft.com/office/drawing/2014/main" id="{F7A1F2D4-1AC2-F457-31AB-061ADAEC5D55}"/>
                  </a:ext>
                </a:extLst>
              </p:cNvPr>
              <p:cNvCxnSpPr>
                <a:cxnSpLocks/>
                <a:endCxn id="917" idx="1"/>
              </p:cNvCxnSpPr>
              <p:nvPr/>
            </p:nvCxnSpPr>
            <p:spPr>
              <a:xfrm>
                <a:off x="3521869" y="8546306"/>
                <a:ext cx="473837" cy="38604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a:extLst>
                  <a:ext uri="{FF2B5EF4-FFF2-40B4-BE49-F238E27FC236}">
                    <a16:creationId xmlns:a16="http://schemas.microsoft.com/office/drawing/2014/main" id="{79F879D4-136F-AD63-1D3A-87DE3C90696F}"/>
                  </a:ext>
                </a:extLst>
              </p:cNvPr>
              <p:cNvCxnSpPr>
                <a:cxnSpLocks/>
              </p:cNvCxnSpPr>
              <p:nvPr/>
            </p:nvCxnSpPr>
            <p:spPr>
              <a:xfrm>
                <a:off x="3495675" y="8577263"/>
                <a:ext cx="519113" cy="86677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9" name="Straight Connector 928">
                <a:extLst>
                  <a:ext uri="{FF2B5EF4-FFF2-40B4-BE49-F238E27FC236}">
                    <a16:creationId xmlns:a16="http://schemas.microsoft.com/office/drawing/2014/main" id="{C391C425-85CA-445B-45B3-6724F0570F1F}"/>
                  </a:ext>
                </a:extLst>
              </p:cNvPr>
              <p:cNvCxnSpPr>
                <a:cxnSpLocks/>
              </p:cNvCxnSpPr>
              <p:nvPr/>
            </p:nvCxnSpPr>
            <p:spPr>
              <a:xfrm flipV="1">
                <a:off x="3524250" y="9079706"/>
                <a:ext cx="461963" cy="39052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id="{68818419-8C14-888D-8896-A6A26B00EB8F}"/>
                  </a:ext>
                </a:extLst>
              </p:cNvPr>
              <p:cNvCxnSpPr>
                <a:cxnSpLocks/>
              </p:cNvCxnSpPr>
              <p:nvPr/>
            </p:nvCxnSpPr>
            <p:spPr>
              <a:xfrm flipV="1">
                <a:off x="3495675" y="8574881"/>
                <a:ext cx="519113" cy="864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1" name="Straight Connector 930">
                <a:extLst>
                  <a:ext uri="{FF2B5EF4-FFF2-40B4-BE49-F238E27FC236}">
                    <a16:creationId xmlns:a16="http://schemas.microsoft.com/office/drawing/2014/main" id="{7ADEC342-7781-720E-8B94-B82736E586D1}"/>
                  </a:ext>
                </a:extLst>
              </p:cNvPr>
              <p:cNvCxnSpPr>
                <a:cxnSpLocks/>
              </p:cNvCxnSpPr>
              <p:nvPr/>
            </p:nvCxnSpPr>
            <p:spPr>
              <a:xfrm>
                <a:off x="3519488" y="9082088"/>
                <a:ext cx="469106"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2" name="Straight Connector 931">
                <a:extLst>
                  <a:ext uri="{FF2B5EF4-FFF2-40B4-BE49-F238E27FC236}">
                    <a16:creationId xmlns:a16="http://schemas.microsoft.com/office/drawing/2014/main" id="{7A2709FC-3C57-E371-419E-9D6775AB27B1}"/>
                  </a:ext>
                </a:extLst>
              </p:cNvPr>
              <p:cNvCxnSpPr>
                <a:cxnSpLocks/>
              </p:cNvCxnSpPr>
              <p:nvPr/>
            </p:nvCxnSpPr>
            <p:spPr>
              <a:xfrm flipV="1">
                <a:off x="3517106" y="8548688"/>
                <a:ext cx="466725"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id="{708A5E36-287E-6262-41F8-B5313682D871}"/>
                  </a:ext>
                </a:extLst>
              </p:cNvPr>
              <p:cNvCxnSpPr>
                <a:cxnSpLocks/>
              </p:cNvCxnSpPr>
              <p:nvPr/>
            </p:nvCxnSpPr>
            <p:spPr>
              <a:xfrm flipV="1">
                <a:off x="4176713" y="8146256"/>
                <a:ext cx="647700"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id="{61AC52A3-C9DD-AF4D-272A-0FAABD15AB5A}"/>
                  </a:ext>
                </a:extLst>
              </p:cNvPr>
              <p:cNvCxnSpPr>
                <a:cxnSpLocks/>
              </p:cNvCxnSpPr>
              <p:nvPr/>
            </p:nvCxnSpPr>
            <p:spPr>
              <a:xfrm>
                <a:off x="4188619" y="8503444"/>
                <a:ext cx="628650"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a:extLst>
                  <a:ext uri="{FF2B5EF4-FFF2-40B4-BE49-F238E27FC236}">
                    <a16:creationId xmlns:a16="http://schemas.microsoft.com/office/drawing/2014/main" id="{8517E96B-BDFC-59CB-0FD7-C5769ADE099A}"/>
                  </a:ext>
                </a:extLst>
              </p:cNvPr>
              <p:cNvCxnSpPr>
                <a:cxnSpLocks/>
                <a:stCxn id="915" idx="5"/>
                <a:endCxn id="922" idx="1"/>
              </p:cNvCxnSpPr>
              <p:nvPr/>
            </p:nvCxnSpPr>
            <p:spPr>
              <a:xfrm>
                <a:off x="4147808" y="8552352"/>
                <a:ext cx="700169" cy="69736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a:extLst>
                  <a:ext uri="{FF2B5EF4-FFF2-40B4-BE49-F238E27FC236}">
                    <a16:creationId xmlns:a16="http://schemas.microsoft.com/office/drawing/2014/main" id="{93DC96AD-E6DD-1886-DE80-B4D98D3E4CC7}"/>
                  </a:ext>
                </a:extLst>
              </p:cNvPr>
              <p:cNvCxnSpPr>
                <a:cxnSpLocks/>
                <a:stCxn id="919" idx="7"/>
                <a:endCxn id="921" idx="3"/>
              </p:cNvCxnSpPr>
              <p:nvPr/>
            </p:nvCxnSpPr>
            <p:spPr>
              <a:xfrm flipV="1">
                <a:off x="4147808" y="8761977"/>
                <a:ext cx="700169" cy="70160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a:extLst>
                  <a:ext uri="{FF2B5EF4-FFF2-40B4-BE49-F238E27FC236}">
                    <a16:creationId xmlns:a16="http://schemas.microsoft.com/office/drawing/2014/main" id="{41B24586-12DF-3778-9E17-80165E701674}"/>
                  </a:ext>
                </a:extLst>
              </p:cNvPr>
              <p:cNvCxnSpPr>
                <a:cxnSpLocks/>
              </p:cNvCxnSpPr>
              <p:nvPr/>
            </p:nvCxnSpPr>
            <p:spPr>
              <a:xfrm flipH="1" flipV="1">
                <a:off x="4129088" y="8572500"/>
                <a:ext cx="740568" cy="1245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a:extLst>
                  <a:ext uri="{FF2B5EF4-FFF2-40B4-BE49-F238E27FC236}">
                    <a16:creationId xmlns:a16="http://schemas.microsoft.com/office/drawing/2014/main" id="{FE047F09-082C-BA34-E1CA-92AA276070B3}"/>
                  </a:ext>
                </a:extLst>
              </p:cNvPr>
              <p:cNvCxnSpPr>
                <a:cxnSpLocks/>
              </p:cNvCxnSpPr>
              <p:nvPr/>
            </p:nvCxnSpPr>
            <p:spPr>
              <a:xfrm flipV="1">
                <a:off x="4171950" y="8727281"/>
                <a:ext cx="65484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a:extLst>
                  <a:ext uri="{FF2B5EF4-FFF2-40B4-BE49-F238E27FC236}">
                    <a16:creationId xmlns:a16="http://schemas.microsoft.com/office/drawing/2014/main" id="{186119C8-479C-F5A8-AA3B-AD59A4AE8188}"/>
                  </a:ext>
                </a:extLst>
              </p:cNvPr>
              <p:cNvCxnSpPr>
                <a:cxnSpLocks/>
                <a:stCxn id="917" idx="7"/>
                <a:endCxn id="920" idx="3"/>
              </p:cNvCxnSpPr>
              <p:nvPr/>
            </p:nvCxnSpPr>
            <p:spPr>
              <a:xfrm flipV="1">
                <a:off x="4147808" y="8178496"/>
                <a:ext cx="700169" cy="75385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a:extLst>
                  <a:ext uri="{FF2B5EF4-FFF2-40B4-BE49-F238E27FC236}">
                    <a16:creationId xmlns:a16="http://schemas.microsoft.com/office/drawing/2014/main" id="{F9F1B537-6570-1A17-037F-C2C735672C20}"/>
                  </a:ext>
                </a:extLst>
              </p:cNvPr>
              <p:cNvCxnSpPr>
                <a:cxnSpLocks/>
                <a:stCxn id="917" idx="5"/>
                <a:endCxn id="923" idx="1"/>
              </p:cNvCxnSpPr>
              <p:nvPr/>
            </p:nvCxnSpPr>
            <p:spPr>
              <a:xfrm>
                <a:off x="4147808" y="9083583"/>
                <a:ext cx="700169" cy="75430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a:extLst>
                  <a:ext uri="{FF2B5EF4-FFF2-40B4-BE49-F238E27FC236}">
                    <a16:creationId xmlns:a16="http://schemas.microsoft.com/office/drawing/2014/main" id="{1886730B-D1B6-898F-491F-237BF0FCB931}"/>
                  </a:ext>
                </a:extLst>
              </p:cNvPr>
              <p:cNvCxnSpPr>
                <a:cxnSpLocks/>
              </p:cNvCxnSpPr>
              <p:nvPr/>
            </p:nvCxnSpPr>
            <p:spPr>
              <a:xfrm>
                <a:off x="4176713" y="9582150"/>
                <a:ext cx="642937"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a:extLst>
                  <a:ext uri="{FF2B5EF4-FFF2-40B4-BE49-F238E27FC236}">
                    <a16:creationId xmlns:a16="http://schemas.microsoft.com/office/drawing/2014/main" id="{4D0FA9D6-0F8E-9412-F786-275BFF198B5C}"/>
                  </a:ext>
                </a:extLst>
              </p:cNvPr>
              <p:cNvCxnSpPr>
                <a:cxnSpLocks/>
              </p:cNvCxnSpPr>
              <p:nvPr/>
            </p:nvCxnSpPr>
            <p:spPr>
              <a:xfrm>
                <a:off x="4181475" y="9046369"/>
                <a:ext cx="63579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3" name="Straight Connector 942">
                <a:extLst>
                  <a:ext uri="{FF2B5EF4-FFF2-40B4-BE49-F238E27FC236}">
                    <a16:creationId xmlns:a16="http://schemas.microsoft.com/office/drawing/2014/main" id="{0FB33FB5-23EB-4DBB-28A5-4E4DAF307D27}"/>
                  </a:ext>
                </a:extLst>
              </p:cNvPr>
              <p:cNvCxnSpPr>
                <a:cxnSpLocks/>
              </p:cNvCxnSpPr>
              <p:nvPr/>
            </p:nvCxnSpPr>
            <p:spPr>
              <a:xfrm flipV="1">
                <a:off x="4179094" y="9353550"/>
                <a:ext cx="638175"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4" name="Straight Connector 943">
                <a:extLst>
                  <a:ext uri="{FF2B5EF4-FFF2-40B4-BE49-F238E27FC236}">
                    <a16:creationId xmlns:a16="http://schemas.microsoft.com/office/drawing/2014/main" id="{EEB98749-0171-04D1-7D84-5679C452373D}"/>
                  </a:ext>
                </a:extLst>
              </p:cNvPr>
              <p:cNvCxnSpPr>
                <a:cxnSpLocks/>
              </p:cNvCxnSpPr>
              <p:nvPr/>
            </p:nvCxnSpPr>
            <p:spPr>
              <a:xfrm flipV="1">
                <a:off x="4131469" y="8198644"/>
                <a:ext cx="733425" cy="124301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14" name="Oval 913">
                <a:extLst>
                  <a:ext uri="{FF2B5EF4-FFF2-40B4-BE49-F238E27FC236}">
                    <a16:creationId xmlns:a16="http://schemas.microsoft.com/office/drawing/2014/main" id="{E5F21255-32BB-2DB6-F7D3-329D389830C5}"/>
                  </a:ext>
                </a:extLst>
              </p:cNvPr>
              <p:cNvSpPr/>
              <p:nvPr/>
            </p:nvSpPr>
            <p:spPr>
              <a:xfrm>
                <a:off x="3325813" y="8369803"/>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15" name="Oval 914">
                <a:extLst>
                  <a:ext uri="{FF2B5EF4-FFF2-40B4-BE49-F238E27FC236}">
                    <a16:creationId xmlns:a16="http://schemas.microsoft.com/office/drawing/2014/main" id="{792871E2-9968-D6EA-FFE2-2C729ADEC02B}"/>
                  </a:ext>
                </a:extLst>
              </p:cNvPr>
              <p:cNvSpPr/>
              <p:nvPr/>
            </p:nvSpPr>
            <p:spPr>
              <a:xfrm>
                <a:off x="3964204" y="8369803"/>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16" name="Oval 915">
                <a:extLst>
                  <a:ext uri="{FF2B5EF4-FFF2-40B4-BE49-F238E27FC236}">
                    <a16:creationId xmlns:a16="http://schemas.microsoft.com/office/drawing/2014/main" id="{716E52F6-9AA6-73C1-FB08-C81DF926977A}"/>
                  </a:ext>
                </a:extLst>
              </p:cNvPr>
              <p:cNvSpPr/>
              <p:nvPr/>
            </p:nvSpPr>
            <p:spPr>
              <a:xfrm>
                <a:off x="3325813" y="8901034"/>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17" name="Oval 916">
                <a:extLst>
                  <a:ext uri="{FF2B5EF4-FFF2-40B4-BE49-F238E27FC236}">
                    <a16:creationId xmlns:a16="http://schemas.microsoft.com/office/drawing/2014/main" id="{93D5DF00-9951-7219-4760-4B64FE41D5D0}"/>
                  </a:ext>
                </a:extLst>
              </p:cNvPr>
              <p:cNvSpPr/>
              <p:nvPr/>
            </p:nvSpPr>
            <p:spPr>
              <a:xfrm>
                <a:off x="3964204" y="8901034"/>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18" name="Oval 917">
                <a:extLst>
                  <a:ext uri="{FF2B5EF4-FFF2-40B4-BE49-F238E27FC236}">
                    <a16:creationId xmlns:a16="http://schemas.microsoft.com/office/drawing/2014/main" id="{737A09FF-ACB9-3A96-6979-4E58B338AEC7}"/>
                  </a:ext>
                </a:extLst>
              </p:cNvPr>
              <p:cNvSpPr/>
              <p:nvPr/>
            </p:nvSpPr>
            <p:spPr>
              <a:xfrm>
                <a:off x="3325813" y="9432265"/>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19" name="Oval 918">
                <a:extLst>
                  <a:ext uri="{FF2B5EF4-FFF2-40B4-BE49-F238E27FC236}">
                    <a16:creationId xmlns:a16="http://schemas.microsoft.com/office/drawing/2014/main" id="{DF1E1B12-B198-0146-6695-AD4E23D38298}"/>
                  </a:ext>
                </a:extLst>
              </p:cNvPr>
              <p:cNvSpPr/>
              <p:nvPr/>
            </p:nvSpPr>
            <p:spPr>
              <a:xfrm>
                <a:off x="3964204" y="9432265"/>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20" name="Oval 919">
                <a:extLst>
                  <a:ext uri="{FF2B5EF4-FFF2-40B4-BE49-F238E27FC236}">
                    <a16:creationId xmlns:a16="http://schemas.microsoft.com/office/drawing/2014/main" id="{ACEC3C97-56E4-50A0-A113-12320F360C85}"/>
                  </a:ext>
                </a:extLst>
              </p:cNvPr>
              <p:cNvSpPr/>
              <p:nvPr/>
            </p:nvSpPr>
            <p:spPr>
              <a:xfrm>
                <a:off x="4816475" y="7995947"/>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21" name="Oval 920">
                <a:extLst>
                  <a:ext uri="{FF2B5EF4-FFF2-40B4-BE49-F238E27FC236}">
                    <a16:creationId xmlns:a16="http://schemas.microsoft.com/office/drawing/2014/main" id="{304BDCC1-41F1-852D-DE49-3C4BDCEF19BF}"/>
                  </a:ext>
                </a:extLst>
              </p:cNvPr>
              <p:cNvSpPr/>
              <p:nvPr/>
            </p:nvSpPr>
            <p:spPr>
              <a:xfrm>
                <a:off x="4816475" y="8579428"/>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22" name="Oval 921">
                <a:extLst>
                  <a:ext uri="{FF2B5EF4-FFF2-40B4-BE49-F238E27FC236}">
                    <a16:creationId xmlns:a16="http://schemas.microsoft.com/office/drawing/2014/main" id="{1E0AD079-5E49-19CB-3321-9D8125267855}"/>
                  </a:ext>
                </a:extLst>
              </p:cNvPr>
              <p:cNvSpPr/>
              <p:nvPr/>
            </p:nvSpPr>
            <p:spPr>
              <a:xfrm>
                <a:off x="4816475" y="9218396"/>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23" name="Oval 922">
                <a:extLst>
                  <a:ext uri="{FF2B5EF4-FFF2-40B4-BE49-F238E27FC236}">
                    <a16:creationId xmlns:a16="http://schemas.microsoft.com/office/drawing/2014/main" id="{659C6AA4-A30A-FE2F-4F27-AB545AB1BE81}"/>
                  </a:ext>
                </a:extLst>
              </p:cNvPr>
              <p:cNvSpPr/>
              <p:nvPr/>
            </p:nvSpPr>
            <p:spPr>
              <a:xfrm>
                <a:off x="4816475" y="9806565"/>
                <a:ext cx="215106" cy="213869"/>
              </a:xfrm>
              <a:prstGeom prst="ellipse">
                <a:avLst/>
              </a:prstGeom>
              <a:solidFill>
                <a:srgbClr val="598B00"/>
              </a:solidFill>
              <a:ln w="508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945" name="Group 944">
            <a:extLst>
              <a:ext uri="{FF2B5EF4-FFF2-40B4-BE49-F238E27FC236}">
                <a16:creationId xmlns:a16="http://schemas.microsoft.com/office/drawing/2014/main" id="{C12511BC-FA0F-4291-4073-5E2D7B9DB046}"/>
              </a:ext>
            </a:extLst>
          </p:cNvPr>
          <p:cNvGrpSpPr/>
          <p:nvPr/>
        </p:nvGrpSpPr>
        <p:grpSpPr>
          <a:xfrm>
            <a:off x="10590054" y="15354090"/>
            <a:ext cx="2522819" cy="2535278"/>
            <a:chOff x="2935866" y="7748256"/>
            <a:chExt cx="2522819" cy="2535278"/>
          </a:xfrm>
          <a:noFill/>
        </p:grpSpPr>
        <p:sp>
          <p:nvSpPr>
            <p:cNvPr id="946" name="Rectangle 945">
              <a:extLst>
                <a:ext uri="{FF2B5EF4-FFF2-40B4-BE49-F238E27FC236}">
                  <a16:creationId xmlns:a16="http://schemas.microsoft.com/office/drawing/2014/main" id="{1F99F52F-4069-877E-7FF4-A03D82BA08F2}"/>
                </a:ext>
              </a:extLst>
            </p:cNvPr>
            <p:cNvSpPr/>
            <p:nvPr/>
          </p:nvSpPr>
          <p:spPr>
            <a:xfrm>
              <a:off x="2935866" y="7748256"/>
              <a:ext cx="2522819" cy="253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947" name="Group 946">
              <a:extLst>
                <a:ext uri="{FF2B5EF4-FFF2-40B4-BE49-F238E27FC236}">
                  <a16:creationId xmlns:a16="http://schemas.microsoft.com/office/drawing/2014/main" id="{202B82BA-DD13-2895-7CCA-81CCFE97E3E4}"/>
                </a:ext>
              </a:extLst>
            </p:cNvPr>
            <p:cNvGrpSpPr/>
            <p:nvPr/>
          </p:nvGrpSpPr>
          <p:grpSpPr>
            <a:xfrm>
              <a:off x="3358611" y="8010533"/>
              <a:ext cx="1705768" cy="2024487"/>
              <a:chOff x="3325813" y="7995947"/>
              <a:chExt cx="1705768" cy="2024487"/>
            </a:xfrm>
            <a:grpFill/>
          </p:grpSpPr>
          <p:cxnSp>
            <p:nvCxnSpPr>
              <p:cNvPr id="948" name="Straight Connector 947">
                <a:extLst>
                  <a:ext uri="{FF2B5EF4-FFF2-40B4-BE49-F238E27FC236}">
                    <a16:creationId xmlns:a16="http://schemas.microsoft.com/office/drawing/2014/main" id="{B63EC70D-FDD1-A100-00B1-8412CDC1DDC9}"/>
                  </a:ext>
                </a:extLst>
              </p:cNvPr>
              <p:cNvCxnSpPr>
                <a:cxnSpLocks/>
                <a:stCxn id="969" idx="6"/>
                <a:endCxn id="970" idx="2"/>
              </p:cNvCxnSpPr>
              <p:nvPr/>
            </p:nvCxnSpPr>
            <p:spPr>
              <a:xfrm>
                <a:off x="3540919" y="8476738"/>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9" name="Straight Connector 948">
                <a:extLst>
                  <a:ext uri="{FF2B5EF4-FFF2-40B4-BE49-F238E27FC236}">
                    <a16:creationId xmlns:a16="http://schemas.microsoft.com/office/drawing/2014/main" id="{15A3CF03-7999-8E7E-2129-7CE8C3031551}"/>
                  </a:ext>
                </a:extLst>
              </p:cNvPr>
              <p:cNvCxnSpPr>
                <a:cxnSpLocks/>
                <a:stCxn id="971" idx="6"/>
                <a:endCxn id="972" idx="2"/>
              </p:cNvCxnSpPr>
              <p:nvPr/>
            </p:nvCxnSpPr>
            <p:spPr>
              <a:xfrm>
                <a:off x="3540919" y="9007969"/>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0" name="Straight Connector 949">
                <a:extLst>
                  <a:ext uri="{FF2B5EF4-FFF2-40B4-BE49-F238E27FC236}">
                    <a16:creationId xmlns:a16="http://schemas.microsoft.com/office/drawing/2014/main" id="{BE210E2B-161F-6454-699C-3861A57AE31A}"/>
                  </a:ext>
                </a:extLst>
              </p:cNvPr>
              <p:cNvCxnSpPr>
                <a:cxnSpLocks/>
                <a:stCxn id="973" idx="6"/>
                <a:endCxn id="974" idx="2"/>
              </p:cNvCxnSpPr>
              <p:nvPr/>
            </p:nvCxnSpPr>
            <p:spPr>
              <a:xfrm>
                <a:off x="3540919" y="9539200"/>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1" name="Straight Connector 950">
                <a:extLst>
                  <a:ext uri="{FF2B5EF4-FFF2-40B4-BE49-F238E27FC236}">
                    <a16:creationId xmlns:a16="http://schemas.microsoft.com/office/drawing/2014/main" id="{196740AA-95FF-9594-AD85-045830C2BAA3}"/>
                  </a:ext>
                </a:extLst>
              </p:cNvPr>
              <p:cNvCxnSpPr>
                <a:cxnSpLocks/>
                <a:endCxn id="972" idx="1"/>
              </p:cNvCxnSpPr>
              <p:nvPr/>
            </p:nvCxnSpPr>
            <p:spPr>
              <a:xfrm>
                <a:off x="3521869" y="8546306"/>
                <a:ext cx="473837" cy="38604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2" name="Straight Connector 951">
                <a:extLst>
                  <a:ext uri="{FF2B5EF4-FFF2-40B4-BE49-F238E27FC236}">
                    <a16:creationId xmlns:a16="http://schemas.microsoft.com/office/drawing/2014/main" id="{0E67FA33-1095-1823-E002-C44767049A85}"/>
                  </a:ext>
                </a:extLst>
              </p:cNvPr>
              <p:cNvCxnSpPr>
                <a:cxnSpLocks/>
              </p:cNvCxnSpPr>
              <p:nvPr/>
            </p:nvCxnSpPr>
            <p:spPr>
              <a:xfrm>
                <a:off x="3495675" y="8577263"/>
                <a:ext cx="519113" cy="86677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a:extLst>
                  <a:ext uri="{FF2B5EF4-FFF2-40B4-BE49-F238E27FC236}">
                    <a16:creationId xmlns:a16="http://schemas.microsoft.com/office/drawing/2014/main" id="{BD7BB758-3817-08B3-CE96-8D9ABAAF7090}"/>
                  </a:ext>
                </a:extLst>
              </p:cNvPr>
              <p:cNvCxnSpPr>
                <a:cxnSpLocks/>
              </p:cNvCxnSpPr>
              <p:nvPr/>
            </p:nvCxnSpPr>
            <p:spPr>
              <a:xfrm flipV="1">
                <a:off x="3524250" y="9079706"/>
                <a:ext cx="461963" cy="39052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a:extLst>
                  <a:ext uri="{FF2B5EF4-FFF2-40B4-BE49-F238E27FC236}">
                    <a16:creationId xmlns:a16="http://schemas.microsoft.com/office/drawing/2014/main" id="{2EC0B50D-9DE1-2C98-9934-43F4249A1BC2}"/>
                  </a:ext>
                </a:extLst>
              </p:cNvPr>
              <p:cNvCxnSpPr>
                <a:cxnSpLocks/>
              </p:cNvCxnSpPr>
              <p:nvPr/>
            </p:nvCxnSpPr>
            <p:spPr>
              <a:xfrm flipV="1">
                <a:off x="3495675" y="8574881"/>
                <a:ext cx="519113" cy="864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a:extLst>
                  <a:ext uri="{FF2B5EF4-FFF2-40B4-BE49-F238E27FC236}">
                    <a16:creationId xmlns:a16="http://schemas.microsoft.com/office/drawing/2014/main" id="{5B37338D-6029-8B06-F61A-A39646AE2CB0}"/>
                  </a:ext>
                </a:extLst>
              </p:cNvPr>
              <p:cNvCxnSpPr>
                <a:cxnSpLocks/>
              </p:cNvCxnSpPr>
              <p:nvPr/>
            </p:nvCxnSpPr>
            <p:spPr>
              <a:xfrm>
                <a:off x="3519488" y="9082088"/>
                <a:ext cx="469106"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a:extLst>
                  <a:ext uri="{FF2B5EF4-FFF2-40B4-BE49-F238E27FC236}">
                    <a16:creationId xmlns:a16="http://schemas.microsoft.com/office/drawing/2014/main" id="{128B18A4-F6F3-6384-C91C-A96E56CF63D5}"/>
                  </a:ext>
                </a:extLst>
              </p:cNvPr>
              <p:cNvCxnSpPr>
                <a:cxnSpLocks/>
              </p:cNvCxnSpPr>
              <p:nvPr/>
            </p:nvCxnSpPr>
            <p:spPr>
              <a:xfrm flipV="1">
                <a:off x="3517106" y="8548688"/>
                <a:ext cx="466725"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a:extLst>
                  <a:ext uri="{FF2B5EF4-FFF2-40B4-BE49-F238E27FC236}">
                    <a16:creationId xmlns:a16="http://schemas.microsoft.com/office/drawing/2014/main" id="{22407807-35D0-BC6C-3BE4-8E40A60F4F3A}"/>
                  </a:ext>
                </a:extLst>
              </p:cNvPr>
              <p:cNvCxnSpPr>
                <a:cxnSpLocks/>
              </p:cNvCxnSpPr>
              <p:nvPr/>
            </p:nvCxnSpPr>
            <p:spPr>
              <a:xfrm flipV="1">
                <a:off x="4176713" y="8146256"/>
                <a:ext cx="647700"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a:extLst>
                  <a:ext uri="{FF2B5EF4-FFF2-40B4-BE49-F238E27FC236}">
                    <a16:creationId xmlns:a16="http://schemas.microsoft.com/office/drawing/2014/main" id="{B4D96A52-F943-7923-71BC-F37634A68473}"/>
                  </a:ext>
                </a:extLst>
              </p:cNvPr>
              <p:cNvCxnSpPr>
                <a:cxnSpLocks/>
              </p:cNvCxnSpPr>
              <p:nvPr/>
            </p:nvCxnSpPr>
            <p:spPr>
              <a:xfrm>
                <a:off x="4188619" y="8503444"/>
                <a:ext cx="628650"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a:extLst>
                  <a:ext uri="{FF2B5EF4-FFF2-40B4-BE49-F238E27FC236}">
                    <a16:creationId xmlns:a16="http://schemas.microsoft.com/office/drawing/2014/main" id="{841DCE77-F2E8-AE57-C438-FAD1D4879035}"/>
                  </a:ext>
                </a:extLst>
              </p:cNvPr>
              <p:cNvCxnSpPr>
                <a:cxnSpLocks/>
                <a:stCxn id="970" idx="5"/>
                <a:endCxn id="977" idx="1"/>
              </p:cNvCxnSpPr>
              <p:nvPr/>
            </p:nvCxnSpPr>
            <p:spPr>
              <a:xfrm>
                <a:off x="4147808" y="8552352"/>
                <a:ext cx="700169" cy="69736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a:extLst>
                  <a:ext uri="{FF2B5EF4-FFF2-40B4-BE49-F238E27FC236}">
                    <a16:creationId xmlns:a16="http://schemas.microsoft.com/office/drawing/2014/main" id="{204CE8D5-D138-B1E3-0EDC-B0C91DD54F75}"/>
                  </a:ext>
                </a:extLst>
              </p:cNvPr>
              <p:cNvCxnSpPr>
                <a:cxnSpLocks/>
                <a:stCxn id="974" idx="7"/>
                <a:endCxn id="976" idx="3"/>
              </p:cNvCxnSpPr>
              <p:nvPr/>
            </p:nvCxnSpPr>
            <p:spPr>
              <a:xfrm flipV="1">
                <a:off x="4147808" y="8761977"/>
                <a:ext cx="700169" cy="70160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a:extLst>
                  <a:ext uri="{FF2B5EF4-FFF2-40B4-BE49-F238E27FC236}">
                    <a16:creationId xmlns:a16="http://schemas.microsoft.com/office/drawing/2014/main" id="{A1417FDC-059A-D581-5F33-A5149A6BC6FA}"/>
                  </a:ext>
                </a:extLst>
              </p:cNvPr>
              <p:cNvCxnSpPr>
                <a:cxnSpLocks/>
              </p:cNvCxnSpPr>
              <p:nvPr/>
            </p:nvCxnSpPr>
            <p:spPr>
              <a:xfrm flipH="1" flipV="1">
                <a:off x="4129088" y="8572500"/>
                <a:ext cx="740568" cy="1245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2" name="Straight Connector 961">
                <a:extLst>
                  <a:ext uri="{FF2B5EF4-FFF2-40B4-BE49-F238E27FC236}">
                    <a16:creationId xmlns:a16="http://schemas.microsoft.com/office/drawing/2014/main" id="{3F3B8EDF-DF1E-8A4C-8437-F8B0E0476D39}"/>
                  </a:ext>
                </a:extLst>
              </p:cNvPr>
              <p:cNvCxnSpPr>
                <a:cxnSpLocks/>
              </p:cNvCxnSpPr>
              <p:nvPr/>
            </p:nvCxnSpPr>
            <p:spPr>
              <a:xfrm flipV="1">
                <a:off x="4171950" y="8727281"/>
                <a:ext cx="65484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3" name="Straight Connector 962">
                <a:extLst>
                  <a:ext uri="{FF2B5EF4-FFF2-40B4-BE49-F238E27FC236}">
                    <a16:creationId xmlns:a16="http://schemas.microsoft.com/office/drawing/2014/main" id="{902831A1-E186-EB80-3DD3-17AA6CDC85E0}"/>
                  </a:ext>
                </a:extLst>
              </p:cNvPr>
              <p:cNvCxnSpPr>
                <a:cxnSpLocks/>
                <a:stCxn id="972" idx="7"/>
                <a:endCxn id="975" idx="3"/>
              </p:cNvCxnSpPr>
              <p:nvPr/>
            </p:nvCxnSpPr>
            <p:spPr>
              <a:xfrm flipV="1">
                <a:off x="4147808" y="8178496"/>
                <a:ext cx="700169" cy="75385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4" name="Straight Connector 963">
                <a:extLst>
                  <a:ext uri="{FF2B5EF4-FFF2-40B4-BE49-F238E27FC236}">
                    <a16:creationId xmlns:a16="http://schemas.microsoft.com/office/drawing/2014/main" id="{92C56E38-C16D-0880-CD78-FBEF1204F212}"/>
                  </a:ext>
                </a:extLst>
              </p:cNvPr>
              <p:cNvCxnSpPr>
                <a:cxnSpLocks/>
                <a:stCxn id="972" idx="5"/>
                <a:endCxn id="978" idx="1"/>
              </p:cNvCxnSpPr>
              <p:nvPr/>
            </p:nvCxnSpPr>
            <p:spPr>
              <a:xfrm>
                <a:off x="4147808" y="9083583"/>
                <a:ext cx="700169" cy="75430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5" name="Straight Connector 964">
                <a:extLst>
                  <a:ext uri="{FF2B5EF4-FFF2-40B4-BE49-F238E27FC236}">
                    <a16:creationId xmlns:a16="http://schemas.microsoft.com/office/drawing/2014/main" id="{58A643F5-F32D-6D99-7862-369294508D64}"/>
                  </a:ext>
                </a:extLst>
              </p:cNvPr>
              <p:cNvCxnSpPr>
                <a:cxnSpLocks/>
              </p:cNvCxnSpPr>
              <p:nvPr/>
            </p:nvCxnSpPr>
            <p:spPr>
              <a:xfrm>
                <a:off x="4176713" y="9582150"/>
                <a:ext cx="642937"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6" name="Straight Connector 965">
                <a:extLst>
                  <a:ext uri="{FF2B5EF4-FFF2-40B4-BE49-F238E27FC236}">
                    <a16:creationId xmlns:a16="http://schemas.microsoft.com/office/drawing/2014/main" id="{5743903D-8ACE-0EE9-AA9C-70712578FE13}"/>
                  </a:ext>
                </a:extLst>
              </p:cNvPr>
              <p:cNvCxnSpPr>
                <a:cxnSpLocks/>
              </p:cNvCxnSpPr>
              <p:nvPr/>
            </p:nvCxnSpPr>
            <p:spPr>
              <a:xfrm>
                <a:off x="4181475" y="9046369"/>
                <a:ext cx="63579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7" name="Straight Connector 966">
                <a:extLst>
                  <a:ext uri="{FF2B5EF4-FFF2-40B4-BE49-F238E27FC236}">
                    <a16:creationId xmlns:a16="http://schemas.microsoft.com/office/drawing/2014/main" id="{73BA13B8-F869-4F3F-1106-FD975DB81D21}"/>
                  </a:ext>
                </a:extLst>
              </p:cNvPr>
              <p:cNvCxnSpPr>
                <a:cxnSpLocks/>
              </p:cNvCxnSpPr>
              <p:nvPr/>
            </p:nvCxnSpPr>
            <p:spPr>
              <a:xfrm flipV="1">
                <a:off x="4179094" y="9353550"/>
                <a:ext cx="638175"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8" name="Straight Connector 967">
                <a:extLst>
                  <a:ext uri="{FF2B5EF4-FFF2-40B4-BE49-F238E27FC236}">
                    <a16:creationId xmlns:a16="http://schemas.microsoft.com/office/drawing/2014/main" id="{684B5CC9-3BC9-8377-C97E-4386E9BEE4E3}"/>
                  </a:ext>
                </a:extLst>
              </p:cNvPr>
              <p:cNvCxnSpPr>
                <a:cxnSpLocks/>
              </p:cNvCxnSpPr>
              <p:nvPr/>
            </p:nvCxnSpPr>
            <p:spPr>
              <a:xfrm flipV="1">
                <a:off x="4131469" y="8198644"/>
                <a:ext cx="733425" cy="124301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969" name="Oval 968">
                <a:extLst>
                  <a:ext uri="{FF2B5EF4-FFF2-40B4-BE49-F238E27FC236}">
                    <a16:creationId xmlns:a16="http://schemas.microsoft.com/office/drawing/2014/main" id="{2571ACED-AAFF-AA2B-EF3B-00C0624E8E6D}"/>
                  </a:ext>
                </a:extLst>
              </p:cNvPr>
              <p:cNvSpPr/>
              <p:nvPr/>
            </p:nvSpPr>
            <p:spPr>
              <a:xfrm>
                <a:off x="3325813" y="8369803"/>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0" name="Oval 969">
                <a:extLst>
                  <a:ext uri="{FF2B5EF4-FFF2-40B4-BE49-F238E27FC236}">
                    <a16:creationId xmlns:a16="http://schemas.microsoft.com/office/drawing/2014/main" id="{C728E734-3EB5-D10E-DF8A-98D9322DF960}"/>
                  </a:ext>
                </a:extLst>
              </p:cNvPr>
              <p:cNvSpPr/>
              <p:nvPr/>
            </p:nvSpPr>
            <p:spPr>
              <a:xfrm>
                <a:off x="3964204" y="8369803"/>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1" name="Oval 970">
                <a:extLst>
                  <a:ext uri="{FF2B5EF4-FFF2-40B4-BE49-F238E27FC236}">
                    <a16:creationId xmlns:a16="http://schemas.microsoft.com/office/drawing/2014/main" id="{F41E53A5-AE71-9A02-0107-600C680E5784}"/>
                  </a:ext>
                </a:extLst>
              </p:cNvPr>
              <p:cNvSpPr/>
              <p:nvPr/>
            </p:nvSpPr>
            <p:spPr>
              <a:xfrm>
                <a:off x="3325813" y="8901034"/>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2" name="Oval 971">
                <a:extLst>
                  <a:ext uri="{FF2B5EF4-FFF2-40B4-BE49-F238E27FC236}">
                    <a16:creationId xmlns:a16="http://schemas.microsoft.com/office/drawing/2014/main" id="{0ECAF7ED-723B-BF61-8254-24E6DA1409E4}"/>
                  </a:ext>
                </a:extLst>
              </p:cNvPr>
              <p:cNvSpPr/>
              <p:nvPr/>
            </p:nvSpPr>
            <p:spPr>
              <a:xfrm>
                <a:off x="3964204" y="8901034"/>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3" name="Oval 972">
                <a:extLst>
                  <a:ext uri="{FF2B5EF4-FFF2-40B4-BE49-F238E27FC236}">
                    <a16:creationId xmlns:a16="http://schemas.microsoft.com/office/drawing/2014/main" id="{22DED59C-4CEE-F1D0-B141-1D161CD47778}"/>
                  </a:ext>
                </a:extLst>
              </p:cNvPr>
              <p:cNvSpPr/>
              <p:nvPr/>
            </p:nvSpPr>
            <p:spPr>
              <a:xfrm>
                <a:off x="3325813" y="9432265"/>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4" name="Oval 973">
                <a:extLst>
                  <a:ext uri="{FF2B5EF4-FFF2-40B4-BE49-F238E27FC236}">
                    <a16:creationId xmlns:a16="http://schemas.microsoft.com/office/drawing/2014/main" id="{9E2E46F2-BE70-AF2F-FC0C-C4F38A5FAF1E}"/>
                  </a:ext>
                </a:extLst>
              </p:cNvPr>
              <p:cNvSpPr/>
              <p:nvPr/>
            </p:nvSpPr>
            <p:spPr>
              <a:xfrm>
                <a:off x="3964204" y="9432265"/>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5" name="Oval 974">
                <a:extLst>
                  <a:ext uri="{FF2B5EF4-FFF2-40B4-BE49-F238E27FC236}">
                    <a16:creationId xmlns:a16="http://schemas.microsoft.com/office/drawing/2014/main" id="{7C65F157-E91D-B965-5CDE-1293E7E07EC5}"/>
                  </a:ext>
                </a:extLst>
              </p:cNvPr>
              <p:cNvSpPr/>
              <p:nvPr/>
            </p:nvSpPr>
            <p:spPr>
              <a:xfrm>
                <a:off x="4816475" y="7995947"/>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6" name="Oval 975">
                <a:extLst>
                  <a:ext uri="{FF2B5EF4-FFF2-40B4-BE49-F238E27FC236}">
                    <a16:creationId xmlns:a16="http://schemas.microsoft.com/office/drawing/2014/main" id="{34594D09-EA9D-B0DA-A456-958DC0B0E05F}"/>
                  </a:ext>
                </a:extLst>
              </p:cNvPr>
              <p:cNvSpPr/>
              <p:nvPr/>
            </p:nvSpPr>
            <p:spPr>
              <a:xfrm>
                <a:off x="4816475" y="8579428"/>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7" name="Oval 976">
                <a:extLst>
                  <a:ext uri="{FF2B5EF4-FFF2-40B4-BE49-F238E27FC236}">
                    <a16:creationId xmlns:a16="http://schemas.microsoft.com/office/drawing/2014/main" id="{8366DA8F-00DA-6792-3E6A-4248B1170571}"/>
                  </a:ext>
                </a:extLst>
              </p:cNvPr>
              <p:cNvSpPr/>
              <p:nvPr/>
            </p:nvSpPr>
            <p:spPr>
              <a:xfrm>
                <a:off x="4816475" y="9218396"/>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8" name="Oval 977">
                <a:extLst>
                  <a:ext uri="{FF2B5EF4-FFF2-40B4-BE49-F238E27FC236}">
                    <a16:creationId xmlns:a16="http://schemas.microsoft.com/office/drawing/2014/main" id="{9EBF7491-527A-3BED-5BAF-FE8DD7E561E3}"/>
                  </a:ext>
                </a:extLst>
              </p:cNvPr>
              <p:cNvSpPr/>
              <p:nvPr/>
            </p:nvSpPr>
            <p:spPr>
              <a:xfrm>
                <a:off x="4816475" y="9806565"/>
                <a:ext cx="215106" cy="213869"/>
              </a:xfrm>
              <a:prstGeom prst="ellipse">
                <a:avLst/>
              </a:prstGeom>
              <a:solidFill>
                <a:srgbClr val="993300"/>
              </a:solidFill>
              <a:ln w="50800">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grpSp>
        <p:nvGrpSpPr>
          <p:cNvPr id="979" name="Group 978">
            <a:extLst>
              <a:ext uri="{FF2B5EF4-FFF2-40B4-BE49-F238E27FC236}">
                <a16:creationId xmlns:a16="http://schemas.microsoft.com/office/drawing/2014/main" id="{70D10B84-BFE1-90DA-B252-2284E2E2F364}"/>
              </a:ext>
            </a:extLst>
          </p:cNvPr>
          <p:cNvGrpSpPr/>
          <p:nvPr/>
        </p:nvGrpSpPr>
        <p:grpSpPr>
          <a:xfrm>
            <a:off x="13117635" y="15354090"/>
            <a:ext cx="2522819" cy="2535278"/>
            <a:chOff x="2935866" y="7748256"/>
            <a:chExt cx="2522819" cy="2535278"/>
          </a:xfrm>
          <a:noFill/>
        </p:grpSpPr>
        <p:sp>
          <p:nvSpPr>
            <p:cNvPr id="980" name="Rectangle 979">
              <a:extLst>
                <a:ext uri="{FF2B5EF4-FFF2-40B4-BE49-F238E27FC236}">
                  <a16:creationId xmlns:a16="http://schemas.microsoft.com/office/drawing/2014/main" id="{82BC4E7C-7212-7076-102A-5FBDFAD6BD0B}"/>
                </a:ext>
              </a:extLst>
            </p:cNvPr>
            <p:cNvSpPr/>
            <p:nvPr/>
          </p:nvSpPr>
          <p:spPr>
            <a:xfrm>
              <a:off x="2935866" y="7748256"/>
              <a:ext cx="2522819" cy="25352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nvGrpSpPr>
            <p:cNvPr id="981" name="Group 980">
              <a:extLst>
                <a:ext uri="{FF2B5EF4-FFF2-40B4-BE49-F238E27FC236}">
                  <a16:creationId xmlns:a16="http://schemas.microsoft.com/office/drawing/2014/main" id="{B72CDDB6-CE34-AB19-3F29-C1BB5541AA6C}"/>
                </a:ext>
              </a:extLst>
            </p:cNvPr>
            <p:cNvGrpSpPr/>
            <p:nvPr/>
          </p:nvGrpSpPr>
          <p:grpSpPr>
            <a:xfrm>
              <a:off x="3358611" y="8010533"/>
              <a:ext cx="1705768" cy="2024487"/>
              <a:chOff x="3325813" y="7995947"/>
              <a:chExt cx="1705768" cy="2024487"/>
            </a:xfrm>
            <a:grpFill/>
          </p:grpSpPr>
          <p:sp>
            <p:nvSpPr>
              <p:cNvPr id="982" name="Oval 981">
                <a:extLst>
                  <a:ext uri="{FF2B5EF4-FFF2-40B4-BE49-F238E27FC236}">
                    <a16:creationId xmlns:a16="http://schemas.microsoft.com/office/drawing/2014/main" id="{1B0014AF-6703-1AB7-D45F-C768DD37E5BE}"/>
                  </a:ext>
                </a:extLst>
              </p:cNvPr>
              <p:cNvSpPr/>
              <p:nvPr/>
            </p:nvSpPr>
            <p:spPr>
              <a:xfrm>
                <a:off x="3325813" y="8369803"/>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83" name="Oval 982">
                <a:extLst>
                  <a:ext uri="{FF2B5EF4-FFF2-40B4-BE49-F238E27FC236}">
                    <a16:creationId xmlns:a16="http://schemas.microsoft.com/office/drawing/2014/main" id="{E20B952D-FFBC-7A3B-9B09-F8515E0C7E7D}"/>
                  </a:ext>
                </a:extLst>
              </p:cNvPr>
              <p:cNvSpPr/>
              <p:nvPr/>
            </p:nvSpPr>
            <p:spPr>
              <a:xfrm>
                <a:off x="3964204" y="8369803"/>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84" name="Oval 983">
                <a:extLst>
                  <a:ext uri="{FF2B5EF4-FFF2-40B4-BE49-F238E27FC236}">
                    <a16:creationId xmlns:a16="http://schemas.microsoft.com/office/drawing/2014/main" id="{C6BEB38E-ABCC-220A-7AD3-7EC7D246A774}"/>
                  </a:ext>
                </a:extLst>
              </p:cNvPr>
              <p:cNvSpPr/>
              <p:nvPr/>
            </p:nvSpPr>
            <p:spPr>
              <a:xfrm>
                <a:off x="3325813" y="8901034"/>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85" name="Oval 984">
                <a:extLst>
                  <a:ext uri="{FF2B5EF4-FFF2-40B4-BE49-F238E27FC236}">
                    <a16:creationId xmlns:a16="http://schemas.microsoft.com/office/drawing/2014/main" id="{2DD82113-819F-3B6A-0DDD-9BC06C054C9E}"/>
                  </a:ext>
                </a:extLst>
              </p:cNvPr>
              <p:cNvSpPr/>
              <p:nvPr/>
            </p:nvSpPr>
            <p:spPr>
              <a:xfrm>
                <a:off x="3964204" y="8901034"/>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86" name="Oval 985">
                <a:extLst>
                  <a:ext uri="{FF2B5EF4-FFF2-40B4-BE49-F238E27FC236}">
                    <a16:creationId xmlns:a16="http://schemas.microsoft.com/office/drawing/2014/main" id="{25E41D57-73F7-5B50-ED7E-DF26FEF0F040}"/>
                  </a:ext>
                </a:extLst>
              </p:cNvPr>
              <p:cNvSpPr/>
              <p:nvPr/>
            </p:nvSpPr>
            <p:spPr>
              <a:xfrm>
                <a:off x="3325813" y="9432265"/>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87" name="Oval 986">
                <a:extLst>
                  <a:ext uri="{FF2B5EF4-FFF2-40B4-BE49-F238E27FC236}">
                    <a16:creationId xmlns:a16="http://schemas.microsoft.com/office/drawing/2014/main" id="{AF63A45C-5B9A-E752-7BC8-6C37DB4302D5}"/>
                  </a:ext>
                </a:extLst>
              </p:cNvPr>
              <p:cNvSpPr/>
              <p:nvPr/>
            </p:nvSpPr>
            <p:spPr>
              <a:xfrm>
                <a:off x="3964204" y="9432265"/>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88" name="Oval 987">
                <a:extLst>
                  <a:ext uri="{FF2B5EF4-FFF2-40B4-BE49-F238E27FC236}">
                    <a16:creationId xmlns:a16="http://schemas.microsoft.com/office/drawing/2014/main" id="{5983F328-3831-6D99-E7EC-B3F63A16C5B2}"/>
                  </a:ext>
                </a:extLst>
              </p:cNvPr>
              <p:cNvSpPr/>
              <p:nvPr/>
            </p:nvSpPr>
            <p:spPr>
              <a:xfrm>
                <a:off x="4816475" y="7995947"/>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89" name="Oval 988">
                <a:extLst>
                  <a:ext uri="{FF2B5EF4-FFF2-40B4-BE49-F238E27FC236}">
                    <a16:creationId xmlns:a16="http://schemas.microsoft.com/office/drawing/2014/main" id="{876076B3-94CC-338B-767D-2A32E2699965}"/>
                  </a:ext>
                </a:extLst>
              </p:cNvPr>
              <p:cNvSpPr/>
              <p:nvPr/>
            </p:nvSpPr>
            <p:spPr>
              <a:xfrm>
                <a:off x="4816475" y="8579428"/>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90" name="Oval 989">
                <a:extLst>
                  <a:ext uri="{FF2B5EF4-FFF2-40B4-BE49-F238E27FC236}">
                    <a16:creationId xmlns:a16="http://schemas.microsoft.com/office/drawing/2014/main" id="{1A5C38CE-2FD1-B4D7-188A-DFB0DDC9B38A}"/>
                  </a:ext>
                </a:extLst>
              </p:cNvPr>
              <p:cNvSpPr/>
              <p:nvPr/>
            </p:nvSpPr>
            <p:spPr>
              <a:xfrm>
                <a:off x="4816475" y="9218396"/>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91" name="Oval 990">
                <a:extLst>
                  <a:ext uri="{FF2B5EF4-FFF2-40B4-BE49-F238E27FC236}">
                    <a16:creationId xmlns:a16="http://schemas.microsoft.com/office/drawing/2014/main" id="{77F74390-E83D-4B26-7FCC-BBE49405C2F8}"/>
                  </a:ext>
                </a:extLst>
              </p:cNvPr>
              <p:cNvSpPr/>
              <p:nvPr/>
            </p:nvSpPr>
            <p:spPr>
              <a:xfrm>
                <a:off x="4816475" y="9806565"/>
                <a:ext cx="215106" cy="213869"/>
              </a:xfrm>
              <a:prstGeom prst="ellipse">
                <a:avLst/>
              </a:prstGeom>
              <a:solidFill>
                <a:srgbClr val="461062"/>
              </a:solid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992" name="Straight Connector 991">
                <a:extLst>
                  <a:ext uri="{FF2B5EF4-FFF2-40B4-BE49-F238E27FC236}">
                    <a16:creationId xmlns:a16="http://schemas.microsoft.com/office/drawing/2014/main" id="{B95AC743-9E79-B8A7-49FC-7F7899548BF5}"/>
                  </a:ext>
                </a:extLst>
              </p:cNvPr>
              <p:cNvCxnSpPr>
                <a:cxnSpLocks/>
                <a:stCxn id="982" idx="6"/>
                <a:endCxn id="983" idx="2"/>
              </p:cNvCxnSpPr>
              <p:nvPr/>
            </p:nvCxnSpPr>
            <p:spPr>
              <a:xfrm>
                <a:off x="3540919" y="8476738"/>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3" name="Straight Connector 992">
                <a:extLst>
                  <a:ext uri="{FF2B5EF4-FFF2-40B4-BE49-F238E27FC236}">
                    <a16:creationId xmlns:a16="http://schemas.microsoft.com/office/drawing/2014/main" id="{B94CCA91-D934-951F-BE4C-194CCC4FAEE5}"/>
                  </a:ext>
                </a:extLst>
              </p:cNvPr>
              <p:cNvCxnSpPr>
                <a:cxnSpLocks/>
                <a:stCxn id="984" idx="6"/>
                <a:endCxn id="985" idx="2"/>
              </p:cNvCxnSpPr>
              <p:nvPr/>
            </p:nvCxnSpPr>
            <p:spPr>
              <a:xfrm>
                <a:off x="3540919" y="9007969"/>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4" name="Straight Connector 993">
                <a:extLst>
                  <a:ext uri="{FF2B5EF4-FFF2-40B4-BE49-F238E27FC236}">
                    <a16:creationId xmlns:a16="http://schemas.microsoft.com/office/drawing/2014/main" id="{4A0C4EF1-FC57-52F6-FDE6-3EBDD479DB1E}"/>
                  </a:ext>
                </a:extLst>
              </p:cNvPr>
              <p:cNvCxnSpPr>
                <a:cxnSpLocks/>
                <a:stCxn id="986" idx="6"/>
                <a:endCxn id="987" idx="2"/>
              </p:cNvCxnSpPr>
              <p:nvPr/>
            </p:nvCxnSpPr>
            <p:spPr>
              <a:xfrm>
                <a:off x="3540919" y="9539200"/>
                <a:ext cx="423285" cy="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5" name="Straight Connector 994">
                <a:extLst>
                  <a:ext uri="{FF2B5EF4-FFF2-40B4-BE49-F238E27FC236}">
                    <a16:creationId xmlns:a16="http://schemas.microsoft.com/office/drawing/2014/main" id="{4F737AFF-F5C0-C103-D19C-24EA18F80A4C}"/>
                  </a:ext>
                </a:extLst>
              </p:cNvPr>
              <p:cNvCxnSpPr>
                <a:cxnSpLocks/>
                <a:endCxn id="985" idx="1"/>
              </p:cNvCxnSpPr>
              <p:nvPr/>
            </p:nvCxnSpPr>
            <p:spPr>
              <a:xfrm>
                <a:off x="3521869" y="8546306"/>
                <a:ext cx="473837" cy="38604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6" name="Straight Connector 995">
                <a:extLst>
                  <a:ext uri="{FF2B5EF4-FFF2-40B4-BE49-F238E27FC236}">
                    <a16:creationId xmlns:a16="http://schemas.microsoft.com/office/drawing/2014/main" id="{84FE9403-577B-1A86-DCF8-BF6281F0F790}"/>
                  </a:ext>
                </a:extLst>
              </p:cNvPr>
              <p:cNvCxnSpPr>
                <a:cxnSpLocks/>
              </p:cNvCxnSpPr>
              <p:nvPr/>
            </p:nvCxnSpPr>
            <p:spPr>
              <a:xfrm>
                <a:off x="3495675" y="8577263"/>
                <a:ext cx="519113" cy="86677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7" name="Straight Connector 996">
                <a:extLst>
                  <a:ext uri="{FF2B5EF4-FFF2-40B4-BE49-F238E27FC236}">
                    <a16:creationId xmlns:a16="http://schemas.microsoft.com/office/drawing/2014/main" id="{CBADE607-97A9-287B-886B-A5280805EB18}"/>
                  </a:ext>
                </a:extLst>
              </p:cNvPr>
              <p:cNvCxnSpPr>
                <a:cxnSpLocks/>
              </p:cNvCxnSpPr>
              <p:nvPr/>
            </p:nvCxnSpPr>
            <p:spPr>
              <a:xfrm flipV="1">
                <a:off x="3524250" y="9079706"/>
                <a:ext cx="461963" cy="390525"/>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8" name="Straight Connector 997">
                <a:extLst>
                  <a:ext uri="{FF2B5EF4-FFF2-40B4-BE49-F238E27FC236}">
                    <a16:creationId xmlns:a16="http://schemas.microsoft.com/office/drawing/2014/main" id="{B90632F4-DFAD-EE03-9A88-494F936D8538}"/>
                  </a:ext>
                </a:extLst>
              </p:cNvPr>
              <p:cNvCxnSpPr>
                <a:cxnSpLocks/>
              </p:cNvCxnSpPr>
              <p:nvPr/>
            </p:nvCxnSpPr>
            <p:spPr>
              <a:xfrm flipV="1">
                <a:off x="3495675" y="8574881"/>
                <a:ext cx="519113" cy="864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9" name="Straight Connector 998">
                <a:extLst>
                  <a:ext uri="{FF2B5EF4-FFF2-40B4-BE49-F238E27FC236}">
                    <a16:creationId xmlns:a16="http://schemas.microsoft.com/office/drawing/2014/main" id="{C60C2C7A-A642-A7DB-1499-846EA0E78503}"/>
                  </a:ext>
                </a:extLst>
              </p:cNvPr>
              <p:cNvCxnSpPr>
                <a:cxnSpLocks/>
              </p:cNvCxnSpPr>
              <p:nvPr/>
            </p:nvCxnSpPr>
            <p:spPr>
              <a:xfrm>
                <a:off x="3519488" y="9082088"/>
                <a:ext cx="469106"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0" name="Straight Connector 999">
                <a:extLst>
                  <a:ext uri="{FF2B5EF4-FFF2-40B4-BE49-F238E27FC236}">
                    <a16:creationId xmlns:a16="http://schemas.microsoft.com/office/drawing/2014/main" id="{BEB64456-38F3-440C-7604-DD752A9D43BC}"/>
                  </a:ext>
                </a:extLst>
              </p:cNvPr>
              <p:cNvCxnSpPr>
                <a:cxnSpLocks/>
              </p:cNvCxnSpPr>
              <p:nvPr/>
            </p:nvCxnSpPr>
            <p:spPr>
              <a:xfrm flipV="1">
                <a:off x="3517106" y="8548688"/>
                <a:ext cx="466725" cy="388143"/>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a:extLst>
                  <a:ext uri="{FF2B5EF4-FFF2-40B4-BE49-F238E27FC236}">
                    <a16:creationId xmlns:a16="http://schemas.microsoft.com/office/drawing/2014/main" id="{8F06D87B-D902-F7BF-9814-D07680273F57}"/>
                  </a:ext>
                </a:extLst>
              </p:cNvPr>
              <p:cNvCxnSpPr>
                <a:cxnSpLocks/>
              </p:cNvCxnSpPr>
              <p:nvPr/>
            </p:nvCxnSpPr>
            <p:spPr>
              <a:xfrm flipV="1">
                <a:off x="4176713" y="8146256"/>
                <a:ext cx="647700"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a:extLst>
                  <a:ext uri="{FF2B5EF4-FFF2-40B4-BE49-F238E27FC236}">
                    <a16:creationId xmlns:a16="http://schemas.microsoft.com/office/drawing/2014/main" id="{CB8AC7E6-5397-9F52-8A5B-BAA12BFD75B1}"/>
                  </a:ext>
                </a:extLst>
              </p:cNvPr>
              <p:cNvCxnSpPr>
                <a:cxnSpLocks/>
              </p:cNvCxnSpPr>
              <p:nvPr/>
            </p:nvCxnSpPr>
            <p:spPr>
              <a:xfrm>
                <a:off x="4188619" y="8503444"/>
                <a:ext cx="628650"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a:extLst>
                  <a:ext uri="{FF2B5EF4-FFF2-40B4-BE49-F238E27FC236}">
                    <a16:creationId xmlns:a16="http://schemas.microsoft.com/office/drawing/2014/main" id="{5F7E1DB5-7ED9-B324-5CF5-5EBB8E54E4AB}"/>
                  </a:ext>
                </a:extLst>
              </p:cNvPr>
              <p:cNvCxnSpPr>
                <a:cxnSpLocks/>
                <a:stCxn id="983" idx="5"/>
                <a:endCxn id="990" idx="1"/>
              </p:cNvCxnSpPr>
              <p:nvPr/>
            </p:nvCxnSpPr>
            <p:spPr>
              <a:xfrm>
                <a:off x="4147808" y="8552352"/>
                <a:ext cx="700169" cy="69736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a:extLst>
                  <a:ext uri="{FF2B5EF4-FFF2-40B4-BE49-F238E27FC236}">
                    <a16:creationId xmlns:a16="http://schemas.microsoft.com/office/drawing/2014/main" id="{BC697322-E5DC-ABBD-3E47-22B25AA3EA59}"/>
                  </a:ext>
                </a:extLst>
              </p:cNvPr>
              <p:cNvCxnSpPr>
                <a:cxnSpLocks/>
                <a:stCxn id="987" idx="7"/>
                <a:endCxn id="989" idx="3"/>
              </p:cNvCxnSpPr>
              <p:nvPr/>
            </p:nvCxnSpPr>
            <p:spPr>
              <a:xfrm flipV="1">
                <a:off x="4147808" y="8761977"/>
                <a:ext cx="700169" cy="70160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a:extLst>
                  <a:ext uri="{FF2B5EF4-FFF2-40B4-BE49-F238E27FC236}">
                    <a16:creationId xmlns:a16="http://schemas.microsoft.com/office/drawing/2014/main" id="{B283C997-2AC2-18F7-8400-633BA1DF20E1}"/>
                  </a:ext>
                </a:extLst>
              </p:cNvPr>
              <p:cNvCxnSpPr>
                <a:cxnSpLocks/>
              </p:cNvCxnSpPr>
              <p:nvPr/>
            </p:nvCxnSpPr>
            <p:spPr>
              <a:xfrm flipH="1" flipV="1">
                <a:off x="4129088" y="8572500"/>
                <a:ext cx="740568" cy="124539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a:extLst>
                  <a:ext uri="{FF2B5EF4-FFF2-40B4-BE49-F238E27FC236}">
                    <a16:creationId xmlns:a16="http://schemas.microsoft.com/office/drawing/2014/main" id="{9A2BF0BB-22EB-EEBC-342E-53697B27962B}"/>
                  </a:ext>
                </a:extLst>
              </p:cNvPr>
              <p:cNvCxnSpPr>
                <a:cxnSpLocks/>
              </p:cNvCxnSpPr>
              <p:nvPr/>
            </p:nvCxnSpPr>
            <p:spPr>
              <a:xfrm flipV="1">
                <a:off x="4171950" y="8727281"/>
                <a:ext cx="65484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a:extLst>
                  <a:ext uri="{FF2B5EF4-FFF2-40B4-BE49-F238E27FC236}">
                    <a16:creationId xmlns:a16="http://schemas.microsoft.com/office/drawing/2014/main" id="{5669395E-E684-8C43-4EAA-7367ED2BFCF4}"/>
                  </a:ext>
                </a:extLst>
              </p:cNvPr>
              <p:cNvCxnSpPr>
                <a:cxnSpLocks/>
                <a:stCxn id="985" idx="7"/>
                <a:endCxn id="988" idx="3"/>
              </p:cNvCxnSpPr>
              <p:nvPr/>
            </p:nvCxnSpPr>
            <p:spPr>
              <a:xfrm flipV="1">
                <a:off x="4147808" y="8178496"/>
                <a:ext cx="700169" cy="753858"/>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a:extLst>
                  <a:ext uri="{FF2B5EF4-FFF2-40B4-BE49-F238E27FC236}">
                    <a16:creationId xmlns:a16="http://schemas.microsoft.com/office/drawing/2014/main" id="{2661527C-5C24-C337-9CC9-A1EA497D43A4}"/>
                  </a:ext>
                </a:extLst>
              </p:cNvPr>
              <p:cNvCxnSpPr>
                <a:cxnSpLocks/>
                <a:stCxn id="985" idx="5"/>
                <a:endCxn id="991" idx="1"/>
              </p:cNvCxnSpPr>
              <p:nvPr/>
            </p:nvCxnSpPr>
            <p:spPr>
              <a:xfrm>
                <a:off x="4147808" y="9083583"/>
                <a:ext cx="700169" cy="75430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9" name="Straight Connector 1008">
                <a:extLst>
                  <a:ext uri="{FF2B5EF4-FFF2-40B4-BE49-F238E27FC236}">
                    <a16:creationId xmlns:a16="http://schemas.microsoft.com/office/drawing/2014/main" id="{AA76A1B8-E26B-1B05-5F66-D091B1E85E1E}"/>
                  </a:ext>
                </a:extLst>
              </p:cNvPr>
              <p:cNvCxnSpPr>
                <a:cxnSpLocks/>
              </p:cNvCxnSpPr>
              <p:nvPr/>
            </p:nvCxnSpPr>
            <p:spPr>
              <a:xfrm>
                <a:off x="4176713" y="9582150"/>
                <a:ext cx="642937" cy="285750"/>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0" name="Straight Connector 1009">
                <a:extLst>
                  <a:ext uri="{FF2B5EF4-FFF2-40B4-BE49-F238E27FC236}">
                    <a16:creationId xmlns:a16="http://schemas.microsoft.com/office/drawing/2014/main" id="{56734713-41DD-5B4D-59E9-BB816FAFEA7A}"/>
                  </a:ext>
                </a:extLst>
              </p:cNvPr>
              <p:cNvCxnSpPr>
                <a:cxnSpLocks/>
              </p:cNvCxnSpPr>
              <p:nvPr/>
            </p:nvCxnSpPr>
            <p:spPr>
              <a:xfrm>
                <a:off x="4181475" y="9046369"/>
                <a:ext cx="635794" cy="245269"/>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1" name="Straight Connector 1010">
                <a:extLst>
                  <a:ext uri="{FF2B5EF4-FFF2-40B4-BE49-F238E27FC236}">
                    <a16:creationId xmlns:a16="http://schemas.microsoft.com/office/drawing/2014/main" id="{D4D06011-A269-4DCF-03E3-CDAAF8FE0216}"/>
                  </a:ext>
                </a:extLst>
              </p:cNvPr>
              <p:cNvCxnSpPr>
                <a:cxnSpLocks/>
              </p:cNvCxnSpPr>
              <p:nvPr/>
            </p:nvCxnSpPr>
            <p:spPr>
              <a:xfrm flipV="1">
                <a:off x="4179094" y="9353550"/>
                <a:ext cx="638175" cy="159544"/>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2" name="Straight Connector 1011">
                <a:extLst>
                  <a:ext uri="{FF2B5EF4-FFF2-40B4-BE49-F238E27FC236}">
                    <a16:creationId xmlns:a16="http://schemas.microsoft.com/office/drawing/2014/main" id="{F1A15F5A-F45B-341F-73AA-8D8FEB463843}"/>
                  </a:ext>
                </a:extLst>
              </p:cNvPr>
              <p:cNvCxnSpPr>
                <a:cxnSpLocks/>
              </p:cNvCxnSpPr>
              <p:nvPr/>
            </p:nvCxnSpPr>
            <p:spPr>
              <a:xfrm flipV="1">
                <a:off x="4131469" y="8198644"/>
                <a:ext cx="733425" cy="1243012"/>
              </a:xfrm>
              <a:prstGeom prst="line">
                <a:avLst/>
              </a:prstGeom>
              <a:grpFill/>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4028567574"/>
      </p:ext>
    </p:extLst>
  </p:cSld>
  <p:clrMapOvr>
    <a:masterClrMapping/>
  </p:clrMapOvr>
  <mc:AlternateContent xmlns:mc="http://schemas.openxmlformats.org/markup-compatibility/2006" xmlns:p14="http://schemas.microsoft.com/office/powerpoint/2010/main">
    <mc:Choice Requires="p14">
      <p:transition p14:dur="10" advTm="86223"/>
    </mc:Choice>
    <mc:Fallback xmlns="">
      <p:transition advTm="8622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094A1-2BEB-9EEE-5897-2C5B98BE98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051302-AA36-12B1-446B-1821A1592CCE}"/>
              </a:ext>
            </a:extLst>
          </p:cNvPr>
          <p:cNvSpPr>
            <a:spLocks noGrp="1"/>
          </p:cNvSpPr>
          <p:nvPr>
            <p:ph type="title"/>
          </p:nvPr>
        </p:nvSpPr>
        <p:spPr/>
        <p:txBody>
          <a:bodyPr/>
          <a:lstStyle/>
          <a:p>
            <a:r>
              <a:rPr lang="en-US"/>
              <a:t>Communication primitives</a:t>
            </a:r>
          </a:p>
        </p:txBody>
      </p:sp>
      <p:pic>
        <p:nvPicPr>
          <p:cNvPr id="12" name="Picture 11" descr="Shape&#10;&#10;Description automatically generated with low confidence">
            <a:extLst>
              <a:ext uri="{FF2B5EF4-FFF2-40B4-BE49-F238E27FC236}">
                <a16:creationId xmlns:a16="http://schemas.microsoft.com/office/drawing/2014/main" id="{0110CC13-D927-8CA0-007D-4762BB3A0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092" y="5174670"/>
            <a:ext cx="2556165" cy="255616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4B5A0C7C-09A9-BAF6-7F8C-1A9F0061C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053" y="5174670"/>
            <a:ext cx="2556165" cy="2556165"/>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BEC310B7-4B8D-8449-4ECE-F799EB704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2018" y="5174670"/>
            <a:ext cx="2556165" cy="2556165"/>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D23EDE86-A8D0-6072-CA04-DA36B77712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2979" y="5174670"/>
            <a:ext cx="2556165" cy="2556165"/>
          </a:xfrm>
          <a:prstGeom prst="rect">
            <a:avLst/>
          </a:prstGeom>
        </p:spPr>
      </p:pic>
      <p:grpSp>
        <p:nvGrpSpPr>
          <p:cNvPr id="55" name="Group 54">
            <a:extLst>
              <a:ext uri="{FF2B5EF4-FFF2-40B4-BE49-F238E27FC236}">
                <a16:creationId xmlns:a16="http://schemas.microsoft.com/office/drawing/2014/main" id="{406B682E-59B8-A55D-8875-DBF8C10156CE}"/>
              </a:ext>
            </a:extLst>
          </p:cNvPr>
          <p:cNvGrpSpPr/>
          <p:nvPr/>
        </p:nvGrpSpPr>
        <p:grpSpPr>
          <a:xfrm>
            <a:off x="5230091" y="7730835"/>
            <a:ext cx="11139053" cy="10214243"/>
            <a:chOff x="5230091" y="7730835"/>
            <a:chExt cx="11139053" cy="10214243"/>
          </a:xfrm>
        </p:grpSpPr>
        <p:sp>
          <p:nvSpPr>
            <p:cNvPr id="16" name="Rectangle 15">
              <a:extLst>
                <a:ext uri="{FF2B5EF4-FFF2-40B4-BE49-F238E27FC236}">
                  <a16:creationId xmlns:a16="http://schemas.microsoft.com/office/drawing/2014/main" id="{66F3E60F-59A3-60CA-7B18-E011566611F7}"/>
                </a:ext>
              </a:extLst>
            </p:cNvPr>
            <p:cNvSpPr/>
            <p:nvPr/>
          </p:nvSpPr>
          <p:spPr>
            <a:xfrm>
              <a:off x="5230091"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4" name="Rectangle 23">
              <a:extLst>
                <a:ext uri="{FF2B5EF4-FFF2-40B4-BE49-F238E27FC236}">
                  <a16:creationId xmlns:a16="http://schemas.microsoft.com/office/drawing/2014/main" id="{1D9F4D7D-F09A-A6D4-4A93-34430FCCBEF8}"/>
                </a:ext>
              </a:extLst>
            </p:cNvPr>
            <p:cNvSpPr/>
            <p:nvPr/>
          </p:nvSpPr>
          <p:spPr>
            <a:xfrm>
              <a:off x="8091054"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5" name="Rectangle 24">
              <a:extLst>
                <a:ext uri="{FF2B5EF4-FFF2-40B4-BE49-F238E27FC236}">
                  <a16:creationId xmlns:a16="http://schemas.microsoft.com/office/drawing/2014/main" id="{8908F142-50B5-E2FE-43F1-BA3CF106574C}"/>
                </a:ext>
              </a:extLst>
            </p:cNvPr>
            <p:cNvSpPr/>
            <p:nvPr/>
          </p:nvSpPr>
          <p:spPr>
            <a:xfrm>
              <a:off x="10952020"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6" name="Rectangle 25">
              <a:extLst>
                <a:ext uri="{FF2B5EF4-FFF2-40B4-BE49-F238E27FC236}">
                  <a16:creationId xmlns:a16="http://schemas.microsoft.com/office/drawing/2014/main" id="{37250202-EF34-3998-4EB7-5C5087CF46AF}"/>
                </a:ext>
              </a:extLst>
            </p:cNvPr>
            <p:cNvSpPr/>
            <p:nvPr/>
          </p:nvSpPr>
          <p:spPr>
            <a:xfrm>
              <a:off x="13812983"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 name="Rectangle 26">
              <a:extLst>
                <a:ext uri="{FF2B5EF4-FFF2-40B4-BE49-F238E27FC236}">
                  <a16:creationId xmlns:a16="http://schemas.microsoft.com/office/drawing/2014/main" id="{9C9D055B-2007-35C8-2D22-4E7B5653DE32}"/>
                </a:ext>
              </a:extLst>
            </p:cNvPr>
            <p:cNvSpPr/>
            <p:nvPr/>
          </p:nvSpPr>
          <p:spPr>
            <a:xfrm>
              <a:off x="5230091"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8" name="Rectangle 37">
              <a:extLst>
                <a:ext uri="{FF2B5EF4-FFF2-40B4-BE49-F238E27FC236}">
                  <a16:creationId xmlns:a16="http://schemas.microsoft.com/office/drawing/2014/main" id="{238849BD-C436-0436-8686-5C68210335CA}"/>
                </a:ext>
              </a:extLst>
            </p:cNvPr>
            <p:cNvSpPr/>
            <p:nvPr/>
          </p:nvSpPr>
          <p:spPr>
            <a:xfrm>
              <a:off x="8091054"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2219545E-BC21-AE1B-8436-1160DCAF3A1A}"/>
                </a:ext>
              </a:extLst>
            </p:cNvPr>
            <p:cNvSpPr/>
            <p:nvPr/>
          </p:nvSpPr>
          <p:spPr>
            <a:xfrm>
              <a:off x="10952020"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2" name="Rectangle 41">
              <a:extLst>
                <a:ext uri="{FF2B5EF4-FFF2-40B4-BE49-F238E27FC236}">
                  <a16:creationId xmlns:a16="http://schemas.microsoft.com/office/drawing/2014/main" id="{C484AA37-D00B-FD14-D3AE-5362F196C332}"/>
                </a:ext>
              </a:extLst>
            </p:cNvPr>
            <p:cNvSpPr/>
            <p:nvPr/>
          </p:nvSpPr>
          <p:spPr>
            <a:xfrm>
              <a:off x="13812983"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3" name="Rectangle 42">
              <a:extLst>
                <a:ext uri="{FF2B5EF4-FFF2-40B4-BE49-F238E27FC236}">
                  <a16:creationId xmlns:a16="http://schemas.microsoft.com/office/drawing/2014/main" id="{279928FF-D763-1AFE-4C8F-66635FF02D71}"/>
                </a:ext>
              </a:extLst>
            </p:cNvPr>
            <p:cNvSpPr/>
            <p:nvPr/>
          </p:nvSpPr>
          <p:spPr>
            <a:xfrm>
              <a:off x="5230091"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5" name="Rectangle 44">
              <a:extLst>
                <a:ext uri="{FF2B5EF4-FFF2-40B4-BE49-F238E27FC236}">
                  <a16:creationId xmlns:a16="http://schemas.microsoft.com/office/drawing/2014/main" id="{CE8F0CD1-F529-3BCF-D443-10D60EA34C81}"/>
                </a:ext>
              </a:extLst>
            </p:cNvPr>
            <p:cNvSpPr/>
            <p:nvPr/>
          </p:nvSpPr>
          <p:spPr>
            <a:xfrm>
              <a:off x="8091054"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6" name="Rectangle 45">
              <a:extLst>
                <a:ext uri="{FF2B5EF4-FFF2-40B4-BE49-F238E27FC236}">
                  <a16:creationId xmlns:a16="http://schemas.microsoft.com/office/drawing/2014/main" id="{9D68A372-51F5-CE88-6F69-80816C57ACFB}"/>
                </a:ext>
              </a:extLst>
            </p:cNvPr>
            <p:cNvSpPr/>
            <p:nvPr/>
          </p:nvSpPr>
          <p:spPr>
            <a:xfrm>
              <a:off x="10952020"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8" name="Rectangle 47">
              <a:extLst>
                <a:ext uri="{FF2B5EF4-FFF2-40B4-BE49-F238E27FC236}">
                  <a16:creationId xmlns:a16="http://schemas.microsoft.com/office/drawing/2014/main" id="{FF5516C8-7EB7-F5EA-D787-A27684D48508}"/>
                </a:ext>
              </a:extLst>
            </p:cNvPr>
            <p:cNvSpPr/>
            <p:nvPr/>
          </p:nvSpPr>
          <p:spPr>
            <a:xfrm>
              <a:off x="13812983"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20D24E13-6678-310C-2FF3-2FBD6CE5B418}"/>
                </a:ext>
              </a:extLst>
            </p:cNvPr>
            <p:cNvSpPr/>
            <p:nvPr/>
          </p:nvSpPr>
          <p:spPr>
            <a:xfrm>
              <a:off x="5230091"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1" name="Rectangle 50">
              <a:extLst>
                <a:ext uri="{FF2B5EF4-FFF2-40B4-BE49-F238E27FC236}">
                  <a16:creationId xmlns:a16="http://schemas.microsoft.com/office/drawing/2014/main" id="{6B34D317-5E1F-2596-39DC-3FEDE3F23B01}"/>
                </a:ext>
              </a:extLst>
            </p:cNvPr>
            <p:cNvSpPr/>
            <p:nvPr/>
          </p:nvSpPr>
          <p:spPr>
            <a:xfrm>
              <a:off x="8091054"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2" name="Rectangle 51">
              <a:extLst>
                <a:ext uri="{FF2B5EF4-FFF2-40B4-BE49-F238E27FC236}">
                  <a16:creationId xmlns:a16="http://schemas.microsoft.com/office/drawing/2014/main" id="{46CD6A95-BF47-05E5-49EC-70A8103972DC}"/>
                </a:ext>
              </a:extLst>
            </p:cNvPr>
            <p:cNvSpPr/>
            <p:nvPr/>
          </p:nvSpPr>
          <p:spPr>
            <a:xfrm>
              <a:off x="10952020"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 name="Rectangle 53">
              <a:extLst>
                <a:ext uri="{FF2B5EF4-FFF2-40B4-BE49-F238E27FC236}">
                  <a16:creationId xmlns:a16="http://schemas.microsoft.com/office/drawing/2014/main" id="{AEB102BD-971A-2B65-94CB-A0CF03C4E307}"/>
                </a:ext>
              </a:extLst>
            </p:cNvPr>
            <p:cNvSpPr/>
            <p:nvPr/>
          </p:nvSpPr>
          <p:spPr>
            <a:xfrm>
              <a:off x="13812983"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sp>
        <p:nvSpPr>
          <p:cNvPr id="57" name="Rectangle 56">
            <a:extLst>
              <a:ext uri="{FF2B5EF4-FFF2-40B4-BE49-F238E27FC236}">
                <a16:creationId xmlns:a16="http://schemas.microsoft.com/office/drawing/2014/main" id="{32063394-1414-84DB-8BF0-6C430B31E5FA}"/>
              </a:ext>
            </a:extLst>
          </p:cNvPr>
          <p:cNvSpPr/>
          <p:nvPr/>
        </p:nvSpPr>
        <p:spPr>
          <a:xfrm>
            <a:off x="5230091"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8" name="Rectangle 57">
            <a:extLst>
              <a:ext uri="{FF2B5EF4-FFF2-40B4-BE49-F238E27FC236}">
                <a16:creationId xmlns:a16="http://schemas.microsoft.com/office/drawing/2014/main" id="{30D7433C-6DB2-A5A3-9235-190F227BE267}"/>
              </a:ext>
            </a:extLst>
          </p:cNvPr>
          <p:cNvSpPr/>
          <p:nvPr/>
        </p:nvSpPr>
        <p:spPr>
          <a:xfrm>
            <a:off x="8091054"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9" name="Rectangle 58">
            <a:extLst>
              <a:ext uri="{FF2B5EF4-FFF2-40B4-BE49-F238E27FC236}">
                <a16:creationId xmlns:a16="http://schemas.microsoft.com/office/drawing/2014/main" id="{64A2FBFB-FF7A-6BFA-1940-478A12B1C931}"/>
              </a:ext>
            </a:extLst>
          </p:cNvPr>
          <p:cNvSpPr/>
          <p:nvPr/>
        </p:nvSpPr>
        <p:spPr>
          <a:xfrm>
            <a:off x="10952020"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0" name="Rectangle 59">
            <a:extLst>
              <a:ext uri="{FF2B5EF4-FFF2-40B4-BE49-F238E27FC236}">
                <a16:creationId xmlns:a16="http://schemas.microsoft.com/office/drawing/2014/main" id="{6A9E1B92-0C8B-0223-718E-CDAA3F8805C9}"/>
              </a:ext>
            </a:extLst>
          </p:cNvPr>
          <p:cNvSpPr/>
          <p:nvPr/>
        </p:nvSpPr>
        <p:spPr>
          <a:xfrm>
            <a:off x="13812983"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2" name="Rectangle 61">
            <a:extLst>
              <a:ext uri="{FF2B5EF4-FFF2-40B4-BE49-F238E27FC236}">
                <a16:creationId xmlns:a16="http://schemas.microsoft.com/office/drawing/2014/main" id="{4EF8D7F8-284B-0F35-7CC6-0DC1C7BEB28C}"/>
              </a:ext>
            </a:extLst>
          </p:cNvPr>
          <p:cNvSpPr/>
          <p:nvPr/>
        </p:nvSpPr>
        <p:spPr>
          <a:xfrm>
            <a:off x="5230091"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4B388B1E-9D31-3C15-8895-57868F0A9A2B}"/>
              </a:ext>
            </a:extLst>
          </p:cNvPr>
          <p:cNvSpPr/>
          <p:nvPr/>
        </p:nvSpPr>
        <p:spPr>
          <a:xfrm>
            <a:off x="8091054"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5" name="Rectangle 64">
            <a:extLst>
              <a:ext uri="{FF2B5EF4-FFF2-40B4-BE49-F238E27FC236}">
                <a16:creationId xmlns:a16="http://schemas.microsoft.com/office/drawing/2014/main" id="{A7263C62-5B6D-D485-F080-45A3DD932053}"/>
              </a:ext>
            </a:extLst>
          </p:cNvPr>
          <p:cNvSpPr/>
          <p:nvPr/>
        </p:nvSpPr>
        <p:spPr>
          <a:xfrm>
            <a:off x="10952020"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E88AAACB-E3B3-B7DB-5531-4D4BB63BB4B7}"/>
              </a:ext>
            </a:extLst>
          </p:cNvPr>
          <p:cNvSpPr/>
          <p:nvPr/>
        </p:nvSpPr>
        <p:spPr>
          <a:xfrm>
            <a:off x="13812983"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65B6C34A-EA1B-13DE-1450-40136342D45E}"/>
              </a:ext>
            </a:extLst>
          </p:cNvPr>
          <p:cNvSpPr/>
          <p:nvPr/>
        </p:nvSpPr>
        <p:spPr>
          <a:xfrm>
            <a:off x="5230091"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9" name="Rectangle 68">
            <a:extLst>
              <a:ext uri="{FF2B5EF4-FFF2-40B4-BE49-F238E27FC236}">
                <a16:creationId xmlns:a16="http://schemas.microsoft.com/office/drawing/2014/main" id="{79967C16-8AA2-B38C-D69F-6A9B65B28E0E}"/>
              </a:ext>
            </a:extLst>
          </p:cNvPr>
          <p:cNvSpPr/>
          <p:nvPr/>
        </p:nvSpPr>
        <p:spPr>
          <a:xfrm>
            <a:off x="8091054"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0" name="Rectangle 69">
            <a:extLst>
              <a:ext uri="{FF2B5EF4-FFF2-40B4-BE49-F238E27FC236}">
                <a16:creationId xmlns:a16="http://schemas.microsoft.com/office/drawing/2014/main" id="{B3D55FCA-565F-A0B6-0A9D-C800A9490702}"/>
              </a:ext>
            </a:extLst>
          </p:cNvPr>
          <p:cNvSpPr/>
          <p:nvPr/>
        </p:nvSpPr>
        <p:spPr>
          <a:xfrm>
            <a:off x="10952020"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1" name="Rectangle 70">
            <a:extLst>
              <a:ext uri="{FF2B5EF4-FFF2-40B4-BE49-F238E27FC236}">
                <a16:creationId xmlns:a16="http://schemas.microsoft.com/office/drawing/2014/main" id="{C9AD3248-4859-C4EE-DF6A-EF5F9080531D}"/>
              </a:ext>
            </a:extLst>
          </p:cNvPr>
          <p:cNvSpPr/>
          <p:nvPr/>
        </p:nvSpPr>
        <p:spPr>
          <a:xfrm>
            <a:off x="13812983"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2" name="Rectangle 71">
            <a:extLst>
              <a:ext uri="{FF2B5EF4-FFF2-40B4-BE49-F238E27FC236}">
                <a16:creationId xmlns:a16="http://schemas.microsoft.com/office/drawing/2014/main" id="{7DDC602F-507C-27B0-F93B-E45F5C4014B7}"/>
              </a:ext>
            </a:extLst>
          </p:cNvPr>
          <p:cNvSpPr/>
          <p:nvPr/>
        </p:nvSpPr>
        <p:spPr>
          <a:xfrm>
            <a:off x="5230091"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3" name="Rectangle 72">
            <a:extLst>
              <a:ext uri="{FF2B5EF4-FFF2-40B4-BE49-F238E27FC236}">
                <a16:creationId xmlns:a16="http://schemas.microsoft.com/office/drawing/2014/main" id="{BFC56DAC-3DD2-EC6D-E0B3-71E56F8E0BDA}"/>
              </a:ext>
            </a:extLst>
          </p:cNvPr>
          <p:cNvSpPr/>
          <p:nvPr/>
        </p:nvSpPr>
        <p:spPr>
          <a:xfrm>
            <a:off x="8091054"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4" name="Rectangle 73">
            <a:extLst>
              <a:ext uri="{FF2B5EF4-FFF2-40B4-BE49-F238E27FC236}">
                <a16:creationId xmlns:a16="http://schemas.microsoft.com/office/drawing/2014/main" id="{CCF0711C-EF39-846A-F56C-4B9A8D434957}"/>
              </a:ext>
            </a:extLst>
          </p:cNvPr>
          <p:cNvSpPr/>
          <p:nvPr/>
        </p:nvSpPr>
        <p:spPr>
          <a:xfrm>
            <a:off x="10952020"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5" name="Rectangle 74">
            <a:extLst>
              <a:ext uri="{FF2B5EF4-FFF2-40B4-BE49-F238E27FC236}">
                <a16:creationId xmlns:a16="http://schemas.microsoft.com/office/drawing/2014/main" id="{D1205279-4333-7957-6C41-9FF1BA464F10}"/>
              </a:ext>
            </a:extLst>
          </p:cNvPr>
          <p:cNvSpPr/>
          <p:nvPr/>
        </p:nvSpPr>
        <p:spPr>
          <a:xfrm>
            <a:off x="13812983"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86" name="Picture 85" descr="Shape&#10;&#10;Description automatically generated with low confidence">
            <a:extLst>
              <a:ext uri="{FF2B5EF4-FFF2-40B4-BE49-F238E27FC236}">
                <a16:creationId xmlns:a16="http://schemas.microsoft.com/office/drawing/2014/main" id="{1D8C62F4-C640-1EB1-D3E9-F0365CE8C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2055" y="5174670"/>
            <a:ext cx="2556165" cy="2556165"/>
          </a:xfrm>
          <a:prstGeom prst="rect">
            <a:avLst/>
          </a:prstGeom>
        </p:spPr>
      </p:pic>
      <p:pic>
        <p:nvPicPr>
          <p:cNvPr id="87" name="Picture 86" descr="Shape&#10;&#10;Description automatically generated with low confidence">
            <a:extLst>
              <a:ext uri="{FF2B5EF4-FFF2-40B4-BE49-F238E27FC236}">
                <a16:creationId xmlns:a16="http://schemas.microsoft.com/office/drawing/2014/main" id="{28AAD6E7-AC0C-3024-DE5A-E10DB9F64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016" y="5174670"/>
            <a:ext cx="2556165" cy="2556165"/>
          </a:xfrm>
          <a:prstGeom prst="rect">
            <a:avLst/>
          </a:prstGeom>
        </p:spPr>
      </p:pic>
      <p:pic>
        <p:nvPicPr>
          <p:cNvPr id="89" name="Picture 88" descr="Shape&#10;&#10;Description automatically generated with low confidence">
            <a:extLst>
              <a:ext uri="{FF2B5EF4-FFF2-40B4-BE49-F238E27FC236}">
                <a16:creationId xmlns:a16="http://schemas.microsoft.com/office/drawing/2014/main" id="{9C17638D-8CE5-31EE-4127-21688F741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3981" y="5174670"/>
            <a:ext cx="2556165" cy="2556165"/>
          </a:xfrm>
          <a:prstGeom prst="rect">
            <a:avLst/>
          </a:prstGeom>
        </p:spPr>
      </p:pic>
      <p:pic>
        <p:nvPicPr>
          <p:cNvPr id="90" name="Picture 89" descr="Shape&#10;&#10;Description automatically generated with low confidence">
            <a:extLst>
              <a:ext uri="{FF2B5EF4-FFF2-40B4-BE49-F238E27FC236}">
                <a16:creationId xmlns:a16="http://schemas.microsoft.com/office/drawing/2014/main" id="{18626BBC-C77E-8B75-11A1-5D9CB3685D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4942" y="5174670"/>
            <a:ext cx="2556165" cy="2556165"/>
          </a:xfrm>
          <a:prstGeom prst="rect">
            <a:avLst/>
          </a:prstGeom>
        </p:spPr>
      </p:pic>
      <p:sp>
        <p:nvSpPr>
          <p:cNvPr id="92" name="Rectangle 91">
            <a:extLst>
              <a:ext uri="{FF2B5EF4-FFF2-40B4-BE49-F238E27FC236}">
                <a16:creationId xmlns:a16="http://schemas.microsoft.com/office/drawing/2014/main" id="{07BF722E-D885-8147-5A82-48F9FE88B7E1}"/>
              </a:ext>
            </a:extLst>
          </p:cNvPr>
          <p:cNvSpPr/>
          <p:nvPr/>
        </p:nvSpPr>
        <p:spPr>
          <a:xfrm>
            <a:off x="19902054" y="7727369"/>
            <a:ext cx="2556161" cy="2556164"/>
          </a:xfrm>
          <a:prstGeom prst="rect">
            <a:avLst/>
          </a:prstGeom>
          <a:solidFill>
            <a:srgbClr val="FF5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3" name="Rectangle 92">
            <a:extLst>
              <a:ext uri="{FF2B5EF4-FFF2-40B4-BE49-F238E27FC236}">
                <a16:creationId xmlns:a16="http://schemas.microsoft.com/office/drawing/2014/main" id="{8108ED2E-5DBE-3E8A-F183-4006E2A000CE}"/>
              </a:ext>
            </a:extLst>
          </p:cNvPr>
          <p:cNvSpPr/>
          <p:nvPr/>
        </p:nvSpPr>
        <p:spPr>
          <a:xfrm>
            <a:off x="22763017" y="10281792"/>
            <a:ext cx="2556161" cy="2556164"/>
          </a:xfrm>
          <a:prstGeom prst="rect">
            <a:avLst/>
          </a:prstGeom>
          <a:solidFill>
            <a:srgbClr val="66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5" name="Rectangle 94">
            <a:extLst>
              <a:ext uri="{FF2B5EF4-FFF2-40B4-BE49-F238E27FC236}">
                <a16:creationId xmlns:a16="http://schemas.microsoft.com/office/drawing/2014/main" id="{E420305E-2A2A-EAEE-B4B1-27C918E983DE}"/>
              </a:ext>
            </a:extLst>
          </p:cNvPr>
          <p:cNvSpPr/>
          <p:nvPr/>
        </p:nvSpPr>
        <p:spPr>
          <a:xfrm>
            <a:off x="25623983" y="12831025"/>
            <a:ext cx="2556161" cy="2556164"/>
          </a:xfrm>
          <a:prstGeom prst="rect">
            <a:avLst/>
          </a:prstGeom>
          <a:solidFill>
            <a:srgbClr val="33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6" name="Rectangle 95">
            <a:extLst>
              <a:ext uri="{FF2B5EF4-FFF2-40B4-BE49-F238E27FC236}">
                <a16:creationId xmlns:a16="http://schemas.microsoft.com/office/drawing/2014/main" id="{2DC61929-B82C-F2A9-59F0-2AD97EDF941C}"/>
              </a:ext>
            </a:extLst>
          </p:cNvPr>
          <p:cNvSpPr/>
          <p:nvPr/>
        </p:nvSpPr>
        <p:spPr>
          <a:xfrm>
            <a:off x="28484946" y="15385448"/>
            <a:ext cx="2556161" cy="2556164"/>
          </a:xfrm>
          <a:prstGeom prst="rect">
            <a:avLst/>
          </a:prstGeom>
          <a:solidFill>
            <a:srgbClr val="FF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7" name="Rectangle 96">
            <a:extLst>
              <a:ext uri="{FF2B5EF4-FFF2-40B4-BE49-F238E27FC236}">
                <a16:creationId xmlns:a16="http://schemas.microsoft.com/office/drawing/2014/main" id="{22E2B024-9871-EE06-AE5C-D74A2E89B4E5}"/>
              </a:ext>
            </a:extLst>
          </p:cNvPr>
          <p:cNvSpPr/>
          <p:nvPr/>
        </p:nvSpPr>
        <p:spPr>
          <a:xfrm>
            <a:off x="21833240" y="18017836"/>
            <a:ext cx="75814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Reduce-scatter</a:t>
            </a:r>
          </a:p>
        </p:txBody>
      </p:sp>
    </p:spTree>
    <p:custDataLst>
      <p:tags r:id="rId1"/>
    </p:custDataLst>
    <p:extLst>
      <p:ext uri="{BB962C8B-B14F-4D97-AF65-F5344CB8AC3E}">
        <p14:creationId xmlns:p14="http://schemas.microsoft.com/office/powerpoint/2010/main" val="3949335245"/>
      </p:ext>
    </p:extLst>
  </p:cSld>
  <p:clrMapOvr>
    <a:masterClrMapping/>
  </p:clrMapOvr>
  <mc:AlternateContent xmlns:mc="http://schemas.openxmlformats.org/markup-compatibility/2006" xmlns:p14="http://schemas.microsoft.com/office/powerpoint/2010/main">
    <mc:Choice Requires="p14">
      <p:transition p14:dur="10" advTm="86223"/>
    </mc:Choice>
    <mc:Fallback xmlns="">
      <p:transition advTm="86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42" presetClass="path" presetSubtype="0" accel="50000" decel="50000" fill="hold" grpId="1" nodeType="withEffect">
                                  <p:stCondLst>
                                    <p:cond delay="0"/>
                                  </p:stCondLst>
                                  <p:childTnLst>
                                    <p:animMotion origin="layout" path="M -1.38889E-6 -1.48148E-6 L 0.40087 -8.14815E-5 " pathEditMode="relative" rAng="0" ptsTypes="AA">
                                      <p:cBhvr>
                                        <p:cTn id="38" dur="2000" fill="hold"/>
                                        <p:tgtEl>
                                          <p:spTgt spid="57"/>
                                        </p:tgtEl>
                                        <p:attrNameLst>
                                          <p:attrName>ppt_x</p:attrName>
                                          <p:attrName>ppt_y</p:attrName>
                                        </p:attrNameLst>
                                      </p:cBhvr>
                                      <p:rCtr x="20043" y="-8"/>
                                    </p:animMotion>
                                  </p:childTnLst>
                                </p:cTn>
                              </p:par>
                              <p:par>
                                <p:cTn id="39" presetID="42" presetClass="path" presetSubtype="0" accel="50000" decel="50000" fill="hold" grpId="1" nodeType="withEffect">
                                  <p:stCondLst>
                                    <p:cond delay="0"/>
                                  </p:stCondLst>
                                  <p:childTnLst>
                                    <p:animMotion origin="layout" path="M -1.38889E-6 -2.71605E-6 L 0.47965 -0.00023 " pathEditMode="relative" rAng="0" ptsTypes="AA">
                                      <p:cBhvr>
                                        <p:cTn id="40" dur="2000" fill="hold"/>
                                        <p:tgtEl>
                                          <p:spTgt spid="62"/>
                                        </p:tgtEl>
                                        <p:attrNameLst>
                                          <p:attrName>ppt_x</p:attrName>
                                          <p:attrName>ppt_y</p:attrName>
                                        </p:attrNameLst>
                                      </p:cBhvr>
                                      <p:rCtr x="23980" y="-15"/>
                                    </p:animMotion>
                                  </p:childTnLst>
                                </p:cTn>
                              </p:par>
                              <p:par>
                                <p:cTn id="41" presetID="42" presetClass="path" presetSubtype="0" accel="50000" decel="50000" fill="hold" grpId="1" nodeType="withEffect">
                                  <p:stCondLst>
                                    <p:cond delay="0"/>
                                  </p:stCondLst>
                                  <p:childTnLst>
                                    <p:animMotion origin="layout" path="M -1.38889E-6 -2.46914E-6 L 0.55764 -0.00031 " pathEditMode="relative" rAng="0" ptsTypes="AA">
                                      <p:cBhvr>
                                        <p:cTn id="42" dur="2000" fill="hold"/>
                                        <p:tgtEl>
                                          <p:spTgt spid="68"/>
                                        </p:tgtEl>
                                        <p:attrNameLst>
                                          <p:attrName>ppt_x</p:attrName>
                                          <p:attrName>ppt_y</p:attrName>
                                        </p:attrNameLst>
                                      </p:cBhvr>
                                      <p:rCtr x="27882" y="-15"/>
                                    </p:animMotion>
                                  </p:childTnLst>
                                </p:cTn>
                              </p:par>
                              <p:par>
                                <p:cTn id="43" presetID="42" presetClass="path" presetSubtype="0" accel="50000" decel="50000" fill="hold" grpId="1" nodeType="withEffect">
                                  <p:stCondLst>
                                    <p:cond delay="0"/>
                                  </p:stCondLst>
                                  <p:childTnLst>
                                    <p:animMotion origin="layout" path="M -1.38889E-6 -3.7037E-6 L 0.63568 -0.00054 " pathEditMode="relative" rAng="0" ptsTypes="AA">
                                      <p:cBhvr>
                                        <p:cTn id="44" dur="2000" fill="hold"/>
                                        <p:tgtEl>
                                          <p:spTgt spid="72"/>
                                        </p:tgtEl>
                                        <p:attrNameLst>
                                          <p:attrName>ppt_x</p:attrName>
                                          <p:attrName>ppt_y</p:attrName>
                                        </p:attrNameLst>
                                      </p:cBhvr>
                                      <p:rCtr x="31784" y="-31"/>
                                    </p:animMotion>
                                  </p:childTnLst>
                                </p:cTn>
                              </p:par>
                              <p:par>
                                <p:cTn id="45" presetID="42" presetClass="path" presetSubtype="0" accel="50000" decel="50000" fill="hold" grpId="1" nodeType="withEffect">
                                  <p:stCondLst>
                                    <p:cond delay="0"/>
                                  </p:stCondLst>
                                  <p:childTnLst>
                                    <p:animMotion origin="layout" path="M -3.19444E-6 -3.7037E-6 L 0.55747 -0.00054 " pathEditMode="relative" rAng="0" ptsTypes="AA">
                                      <p:cBhvr>
                                        <p:cTn id="46" dur="2000" fill="hold"/>
                                        <p:tgtEl>
                                          <p:spTgt spid="73"/>
                                        </p:tgtEl>
                                        <p:attrNameLst>
                                          <p:attrName>ppt_x</p:attrName>
                                          <p:attrName>ppt_y</p:attrName>
                                        </p:attrNameLst>
                                      </p:cBhvr>
                                      <p:rCtr x="27873" y="-31"/>
                                    </p:animMotion>
                                  </p:childTnLst>
                                </p:cTn>
                              </p:par>
                              <p:par>
                                <p:cTn id="47" presetID="42" presetClass="path" presetSubtype="0" accel="50000" decel="50000" fill="hold" grpId="1" nodeType="withEffect">
                                  <p:stCondLst>
                                    <p:cond delay="0"/>
                                  </p:stCondLst>
                                  <p:childTnLst>
                                    <p:animMotion origin="layout" path="M -3.19444E-6 -2.46914E-6 L 0.47943 -0.00031 " pathEditMode="relative" rAng="0" ptsTypes="AA">
                                      <p:cBhvr>
                                        <p:cTn id="48" dur="2000" fill="hold"/>
                                        <p:tgtEl>
                                          <p:spTgt spid="69"/>
                                        </p:tgtEl>
                                        <p:attrNameLst>
                                          <p:attrName>ppt_x</p:attrName>
                                          <p:attrName>ppt_y</p:attrName>
                                        </p:attrNameLst>
                                      </p:cBhvr>
                                      <p:rCtr x="23971" y="-15"/>
                                    </p:animMotion>
                                  </p:childTnLst>
                                </p:cTn>
                              </p:par>
                              <p:par>
                                <p:cTn id="49" presetID="42" presetClass="path" presetSubtype="0" accel="50000" decel="50000" fill="hold" grpId="1" nodeType="withEffect">
                                  <p:stCondLst>
                                    <p:cond delay="0"/>
                                  </p:stCondLst>
                                  <p:childTnLst>
                                    <p:animMotion origin="layout" path="M -3.19444E-6 -2.71605E-6 L 0.40144 -0.00023 " pathEditMode="relative" rAng="0" ptsTypes="AA">
                                      <p:cBhvr>
                                        <p:cTn id="50" dur="2000" fill="hold"/>
                                        <p:tgtEl>
                                          <p:spTgt spid="63"/>
                                        </p:tgtEl>
                                        <p:attrNameLst>
                                          <p:attrName>ppt_x</p:attrName>
                                          <p:attrName>ppt_y</p:attrName>
                                        </p:attrNameLst>
                                      </p:cBhvr>
                                      <p:rCtr x="20069" y="-15"/>
                                    </p:animMotion>
                                  </p:childTnLst>
                                </p:cTn>
                              </p:par>
                              <p:par>
                                <p:cTn id="51" presetID="42" presetClass="path" presetSubtype="0" accel="50000" decel="50000" fill="hold" grpId="1" nodeType="withEffect">
                                  <p:stCondLst>
                                    <p:cond delay="0"/>
                                  </p:stCondLst>
                                  <p:childTnLst>
                                    <p:animMotion origin="layout" path="M -3.19444E-6 -1.48148E-6 L 0.32262 -1.48148E-6 " pathEditMode="relative" rAng="0" ptsTypes="AA">
                                      <p:cBhvr>
                                        <p:cTn id="52" dur="2000" fill="hold"/>
                                        <p:tgtEl>
                                          <p:spTgt spid="58"/>
                                        </p:tgtEl>
                                        <p:attrNameLst>
                                          <p:attrName>ppt_x</p:attrName>
                                          <p:attrName>ppt_y</p:attrName>
                                        </p:attrNameLst>
                                      </p:cBhvr>
                                      <p:rCtr x="16128" y="0"/>
                                    </p:animMotion>
                                  </p:childTnLst>
                                </p:cTn>
                              </p:par>
                              <p:par>
                                <p:cTn id="53" presetID="42" presetClass="path" presetSubtype="0" accel="50000" decel="50000" fill="hold" grpId="1" nodeType="withEffect">
                                  <p:stCondLst>
                                    <p:cond delay="0"/>
                                  </p:stCondLst>
                                  <p:childTnLst>
                                    <p:animMotion origin="layout" path="M 5E-6 -1.48148E-6 L 0.24441 -1.48148E-6 " pathEditMode="relative" rAng="0" ptsTypes="AA">
                                      <p:cBhvr>
                                        <p:cTn id="54" dur="2000" fill="hold"/>
                                        <p:tgtEl>
                                          <p:spTgt spid="59"/>
                                        </p:tgtEl>
                                        <p:attrNameLst>
                                          <p:attrName>ppt_x</p:attrName>
                                          <p:attrName>ppt_y</p:attrName>
                                        </p:attrNameLst>
                                      </p:cBhvr>
                                      <p:rCtr x="12218" y="0"/>
                                    </p:animMotion>
                                  </p:childTnLst>
                                </p:cTn>
                              </p:par>
                              <p:par>
                                <p:cTn id="55" presetID="42" presetClass="path" presetSubtype="0" accel="50000" decel="50000" fill="hold" grpId="1" nodeType="withEffect">
                                  <p:stCondLst>
                                    <p:cond delay="0"/>
                                  </p:stCondLst>
                                  <p:childTnLst>
                                    <p:animMotion origin="layout" path="M 5E-6 -2.71605E-6 L 0.32323 -0.00023 " pathEditMode="relative" rAng="0" ptsTypes="AA">
                                      <p:cBhvr>
                                        <p:cTn id="56" dur="2000" fill="hold"/>
                                        <p:tgtEl>
                                          <p:spTgt spid="65"/>
                                        </p:tgtEl>
                                        <p:attrNameLst>
                                          <p:attrName>ppt_x</p:attrName>
                                          <p:attrName>ppt_y</p:attrName>
                                        </p:attrNameLst>
                                      </p:cBhvr>
                                      <p:rCtr x="16159" y="-15"/>
                                    </p:animMotion>
                                  </p:childTnLst>
                                </p:cTn>
                              </p:par>
                              <p:par>
                                <p:cTn id="57" presetID="42" presetClass="path" presetSubtype="0" accel="50000" decel="50000" fill="hold" grpId="1" nodeType="withEffect">
                                  <p:stCondLst>
                                    <p:cond delay="0"/>
                                  </p:stCondLst>
                                  <p:childTnLst>
                                    <p:animMotion origin="layout" path="M 5E-6 -2.46914E-6 L 0.40122 -0.00031 " pathEditMode="relative" rAng="0" ptsTypes="AA">
                                      <p:cBhvr>
                                        <p:cTn id="58" dur="2000" fill="hold"/>
                                        <p:tgtEl>
                                          <p:spTgt spid="70"/>
                                        </p:tgtEl>
                                        <p:attrNameLst>
                                          <p:attrName>ppt_x</p:attrName>
                                          <p:attrName>ppt_y</p:attrName>
                                        </p:attrNameLst>
                                      </p:cBhvr>
                                      <p:rCtr x="20061" y="-15"/>
                                    </p:animMotion>
                                  </p:childTnLst>
                                </p:cTn>
                              </p:par>
                              <p:par>
                                <p:cTn id="59" presetID="42" presetClass="path" presetSubtype="0" accel="50000" decel="50000" fill="hold" grpId="1" nodeType="withEffect">
                                  <p:stCondLst>
                                    <p:cond delay="0"/>
                                  </p:stCondLst>
                                  <p:childTnLst>
                                    <p:animMotion origin="layout" path="M 5E-6 -3.7037E-6 L 0.48004 0.00085 " pathEditMode="relative" rAng="0" ptsTypes="AA">
                                      <p:cBhvr>
                                        <p:cTn id="60" dur="2000" fill="hold"/>
                                        <p:tgtEl>
                                          <p:spTgt spid="74"/>
                                        </p:tgtEl>
                                        <p:attrNameLst>
                                          <p:attrName>ppt_x</p:attrName>
                                          <p:attrName>ppt_y</p:attrName>
                                        </p:attrNameLst>
                                      </p:cBhvr>
                                      <p:rCtr x="24002" y="39"/>
                                    </p:animMotion>
                                  </p:childTnLst>
                                </p:cTn>
                              </p:par>
                              <p:par>
                                <p:cTn id="61" presetID="42" presetClass="path" presetSubtype="0" accel="50000" decel="50000" fill="hold" grpId="1" nodeType="withEffect">
                                  <p:stCondLst>
                                    <p:cond delay="0"/>
                                  </p:stCondLst>
                                  <p:childTnLst>
                                    <p:animMotion origin="layout" path="M 3.19444E-6 -3.7037E-6 L 0.40182 -0.00054 " pathEditMode="relative" rAng="0" ptsTypes="AA">
                                      <p:cBhvr>
                                        <p:cTn id="62" dur="2000" fill="hold"/>
                                        <p:tgtEl>
                                          <p:spTgt spid="75"/>
                                        </p:tgtEl>
                                        <p:attrNameLst>
                                          <p:attrName>ppt_x</p:attrName>
                                          <p:attrName>ppt_y</p:attrName>
                                        </p:attrNameLst>
                                      </p:cBhvr>
                                      <p:rCtr x="20091" y="-31"/>
                                    </p:animMotion>
                                  </p:childTnLst>
                                </p:cTn>
                              </p:par>
                              <p:par>
                                <p:cTn id="63" presetID="42" presetClass="path" presetSubtype="0" accel="50000" decel="50000" fill="hold" grpId="1" nodeType="withEffect">
                                  <p:stCondLst>
                                    <p:cond delay="0"/>
                                  </p:stCondLst>
                                  <p:childTnLst>
                                    <p:animMotion origin="layout" path="M 3.19444E-6 -2.46914E-6 L 0.323 -0.00031 " pathEditMode="relative" rAng="0" ptsTypes="AA">
                                      <p:cBhvr>
                                        <p:cTn id="64" dur="2000" fill="hold"/>
                                        <p:tgtEl>
                                          <p:spTgt spid="71"/>
                                        </p:tgtEl>
                                        <p:attrNameLst>
                                          <p:attrName>ppt_x</p:attrName>
                                          <p:attrName>ppt_y</p:attrName>
                                        </p:attrNameLst>
                                      </p:cBhvr>
                                      <p:rCtr x="16150" y="-15"/>
                                    </p:animMotion>
                                  </p:childTnLst>
                                </p:cTn>
                              </p:par>
                              <p:par>
                                <p:cTn id="65" presetID="42" presetClass="path" presetSubtype="0" accel="50000" decel="50000" fill="hold" grpId="1" nodeType="withEffect">
                                  <p:stCondLst>
                                    <p:cond delay="0"/>
                                  </p:stCondLst>
                                  <p:childTnLst>
                                    <p:animMotion origin="layout" path="M 3.19444E-6 -2.71605E-6 L 0.24422 -0.00023 " pathEditMode="relative" rAng="0" ptsTypes="AA">
                                      <p:cBhvr>
                                        <p:cTn id="66" dur="2000" fill="hold"/>
                                        <p:tgtEl>
                                          <p:spTgt spid="66"/>
                                        </p:tgtEl>
                                        <p:attrNameLst>
                                          <p:attrName>ppt_x</p:attrName>
                                          <p:attrName>ppt_y</p:attrName>
                                        </p:attrNameLst>
                                      </p:cBhvr>
                                      <p:rCtr x="12209" y="-15"/>
                                    </p:animMotion>
                                  </p:childTnLst>
                                </p:cTn>
                              </p:par>
                              <p:par>
                                <p:cTn id="67" presetID="42" presetClass="path" presetSubtype="0" accel="50000" decel="50000" fill="hold" grpId="1" nodeType="withEffect">
                                  <p:stCondLst>
                                    <p:cond delay="0"/>
                                  </p:stCondLst>
                                  <p:childTnLst>
                                    <p:animMotion origin="layout" path="M 3.19444E-6 -1.48148E-6 L 0.16619 -1.48148E-6 " pathEditMode="relative" rAng="0" ptsTypes="AA">
                                      <p:cBhvr>
                                        <p:cTn id="68" dur="2000" fill="hold"/>
                                        <p:tgtEl>
                                          <p:spTgt spid="60"/>
                                        </p:tgtEl>
                                        <p:attrNameLst>
                                          <p:attrName>ppt_x</p:attrName>
                                          <p:attrName>ppt_y</p:attrName>
                                        </p:attrNameLst>
                                      </p:cBhvr>
                                      <p:rCtr x="8307" y="0"/>
                                    </p:animMotion>
                                  </p:childTnLst>
                                </p:cTn>
                              </p:par>
                            </p:childTnLst>
                          </p:cTn>
                        </p:par>
                        <p:par>
                          <p:cTn id="69" fill="hold">
                            <p:stCondLst>
                              <p:cond delay="2000"/>
                            </p:stCondLst>
                            <p:childTnLst>
                              <p:par>
                                <p:cTn id="70" presetID="1" presetClass="exit" presetSubtype="0" fill="hold" grpId="2" nodeType="afterEffect">
                                  <p:stCondLst>
                                    <p:cond delay="0"/>
                                  </p:stCondLst>
                                  <p:childTnLst>
                                    <p:set>
                                      <p:cBhvr>
                                        <p:cTn id="71" dur="1" fill="hold">
                                          <p:stCondLst>
                                            <p:cond delay="0"/>
                                          </p:stCondLst>
                                        </p:cTn>
                                        <p:tgtEl>
                                          <p:spTgt spid="57"/>
                                        </p:tgtEl>
                                        <p:attrNameLst>
                                          <p:attrName>style.visibility</p:attrName>
                                        </p:attrNameLst>
                                      </p:cBhvr>
                                      <p:to>
                                        <p:strVal val="hidden"/>
                                      </p:to>
                                    </p:set>
                                  </p:childTnLst>
                                </p:cTn>
                              </p:par>
                            </p:childTnLst>
                          </p:cTn>
                        </p:par>
                        <p:par>
                          <p:cTn id="72" fill="hold">
                            <p:stCondLst>
                              <p:cond delay="2000"/>
                            </p:stCondLst>
                            <p:childTnLst>
                              <p:par>
                                <p:cTn id="73" presetID="1" presetClass="exit" presetSubtype="0" fill="hold" grpId="2" nodeType="afterEffect">
                                  <p:stCondLst>
                                    <p:cond delay="0"/>
                                  </p:stCondLst>
                                  <p:childTnLst>
                                    <p:set>
                                      <p:cBhvr>
                                        <p:cTn id="74" dur="1" fill="hold">
                                          <p:stCondLst>
                                            <p:cond delay="0"/>
                                          </p:stCondLst>
                                        </p:cTn>
                                        <p:tgtEl>
                                          <p:spTgt spid="62"/>
                                        </p:tgtEl>
                                        <p:attrNameLst>
                                          <p:attrName>style.visibility</p:attrName>
                                        </p:attrNameLst>
                                      </p:cBhvr>
                                      <p:to>
                                        <p:strVal val="hidden"/>
                                      </p:to>
                                    </p:set>
                                  </p:childTnLst>
                                </p:cTn>
                              </p:par>
                            </p:childTnLst>
                          </p:cTn>
                        </p:par>
                        <p:par>
                          <p:cTn id="75" fill="hold">
                            <p:stCondLst>
                              <p:cond delay="2000"/>
                            </p:stCondLst>
                            <p:childTnLst>
                              <p:par>
                                <p:cTn id="76" presetID="1" presetClass="exit" presetSubtype="0" fill="hold" grpId="2" nodeType="afterEffect">
                                  <p:stCondLst>
                                    <p:cond delay="0"/>
                                  </p:stCondLst>
                                  <p:childTnLst>
                                    <p:set>
                                      <p:cBhvr>
                                        <p:cTn id="77" dur="1" fill="hold">
                                          <p:stCondLst>
                                            <p:cond delay="0"/>
                                          </p:stCondLst>
                                        </p:cTn>
                                        <p:tgtEl>
                                          <p:spTgt spid="68"/>
                                        </p:tgtEl>
                                        <p:attrNameLst>
                                          <p:attrName>style.visibility</p:attrName>
                                        </p:attrNameLst>
                                      </p:cBhvr>
                                      <p:to>
                                        <p:strVal val="hidden"/>
                                      </p:to>
                                    </p:set>
                                  </p:childTnLst>
                                </p:cTn>
                              </p:par>
                            </p:childTnLst>
                          </p:cTn>
                        </p:par>
                        <p:par>
                          <p:cTn id="78" fill="hold">
                            <p:stCondLst>
                              <p:cond delay="2000"/>
                            </p:stCondLst>
                            <p:childTnLst>
                              <p:par>
                                <p:cTn id="79" presetID="1" presetClass="exit" presetSubtype="0" fill="hold" grpId="2" nodeType="afterEffect">
                                  <p:stCondLst>
                                    <p:cond delay="0"/>
                                  </p:stCondLst>
                                  <p:childTnLst>
                                    <p:set>
                                      <p:cBhvr>
                                        <p:cTn id="80" dur="1" fill="hold">
                                          <p:stCondLst>
                                            <p:cond delay="0"/>
                                          </p:stCondLst>
                                        </p:cTn>
                                        <p:tgtEl>
                                          <p:spTgt spid="72"/>
                                        </p:tgtEl>
                                        <p:attrNameLst>
                                          <p:attrName>style.visibility</p:attrName>
                                        </p:attrNameLst>
                                      </p:cBhvr>
                                      <p:to>
                                        <p:strVal val="hidden"/>
                                      </p:to>
                                    </p:set>
                                  </p:childTnLst>
                                </p:cTn>
                              </p:par>
                            </p:childTnLst>
                          </p:cTn>
                        </p:par>
                        <p:par>
                          <p:cTn id="81" fill="hold">
                            <p:stCondLst>
                              <p:cond delay="2000"/>
                            </p:stCondLst>
                            <p:childTnLst>
                              <p:par>
                                <p:cTn id="82" presetID="1" presetClass="exit" presetSubtype="0" fill="hold" grpId="2" nodeType="afterEffect">
                                  <p:stCondLst>
                                    <p:cond delay="0"/>
                                  </p:stCondLst>
                                  <p:childTnLst>
                                    <p:set>
                                      <p:cBhvr>
                                        <p:cTn id="83" dur="1" fill="hold">
                                          <p:stCondLst>
                                            <p:cond delay="0"/>
                                          </p:stCondLst>
                                        </p:cTn>
                                        <p:tgtEl>
                                          <p:spTgt spid="73"/>
                                        </p:tgtEl>
                                        <p:attrNameLst>
                                          <p:attrName>style.visibility</p:attrName>
                                        </p:attrNameLst>
                                      </p:cBhvr>
                                      <p:to>
                                        <p:strVal val="hidden"/>
                                      </p:to>
                                    </p:set>
                                  </p:childTnLst>
                                </p:cTn>
                              </p:par>
                            </p:childTnLst>
                          </p:cTn>
                        </p:par>
                        <p:par>
                          <p:cTn id="84" fill="hold">
                            <p:stCondLst>
                              <p:cond delay="2000"/>
                            </p:stCondLst>
                            <p:childTnLst>
                              <p:par>
                                <p:cTn id="85" presetID="1" presetClass="exit" presetSubtype="0" fill="hold" grpId="2" nodeType="afterEffect">
                                  <p:stCondLst>
                                    <p:cond delay="0"/>
                                  </p:stCondLst>
                                  <p:childTnLst>
                                    <p:set>
                                      <p:cBhvr>
                                        <p:cTn id="86" dur="1" fill="hold">
                                          <p:stCondLst>
                                            <p:cond delay="0"/>
                                          </p:stCondLst>
                                        </p:cTn>
                                        <p:tgtEl>
                                          <p:spTgt spid="69"/>
                                        </p:tgtEl>
                                        <p:attrNameLst>
                                          <p:attrName>style.visibility</p:attrName>
                                        </p:attrNameLst>
                                      </p:cBhvr>
                                      <p:to>
                                        <p:strVal val="hidden"/>
                                      </p:to>
                                    </p:set>
                                  </p:childTnLst>
                                </p:cTn>
                              </p:par>
                            </p:childTnLst>
                          </p:cTn>
                        </p:par>
                        <p:par>
                          <p:cTn id="87" fill="hold">
                            <p:stCondLst>
                              <p:cond delay="2000"/>
                            </p:stCondLst>
                            <p:childTnLst>
                              <p:par>
                                <p:cTn id="88" presetID="1" presetClass="exit" presetSubtype="0" fill="hold" grpId="2" nodeType="afterEffect">
                                  <p:stCondLst>
                                    <p:cond delay="0"/>
                                  </p:stCondLst>
                                  <p:childTnLst>
                                    <p:set>
                                      <p:cBhvr>
                                        <p:cTn id="89" dur="1" fill="hold">
                                          <p:stCondLst>
                                            <p:cond delay="0"/>
                                          </p:stCondLst>
                                        </p:cTn>
                                        <p:tgtEl>
                                          <p:spTgt spid="63"/>
                                        </p:tgtEl>
                                        <p:attrNameLst>
                                          <p:attrName>style.visibility</p:attrName>
                                        </p:attrNameLst>
                                      </p:cBhvr>
                                      <p:to>
                                        <p:strVal val="hidden"/>
                                      </p:to>
                                    </p:set>
                                  </p:childTnLst>
                                </p:cTn>
                              </p:par>
                            </p:childTnLst>
                          </p:cTn>
                        </p:par>
                        <p:par>
                          <p:cTn id="90" fill="hold">
                            <p:stCondLst>
                              <p:cond delay="2000"/>
                            </p:stCondLst>
                            <p:childTnLst>
                              <p:par>
                                <p:cTn id="91" presetID="1" presetClass="exit" presetSubtype="0" fill="hold" grpId="2" nodeType="afterEffect">
                                  <p:stCondLst>
                                    <p:cond delay="0"/>
                                  </p:stCondLst>
                                  <p:childTnLst>
                                    <p:set>
                                      <p:cBhvr>
                                        <p:cTn id="92" dur="1" fill="hold">
                                          <p:stCondLst>
                                            <p:cond delay="0"/>
                                          </p:stCondLst>
                                        </p:cTn>
                                        <p:tgtEl>
                                          <p:spTgt spid="58"/>
                                        </p:tgtEl>
                                        <p:attrNameLst>
                                          <p:attrName>style.visibility</p:attrName>
                                        </p:attrNameLst>
                                      </p:cBhvr>
                                      <p:to>
                                        <p:strVal val="hidden"/>
                                      </p:to>
                                    </p:set>
                                  </p:childTnLst>
                                </p:cTn>
                              </p:par>
                            </p:childTnLst>
                          </p:cTn>
                        </p:par>
                        <p:par>
                          <p:cTn id="93" fill="hold">
                            <p:stCondLst>
                              <p:cond delay="2000"/>
                            </p:stCondLst>
                            <p:childTnLst>
                              <p:par>
                                <p:cTn id="94" presetID="1" presetClass="exit" presetSubtype="0" fill="hold" grpId="2" nodeType="afterEffect">
                                  <p:stCondLst>
                                    <p:cond delay="0"/>
                                  </p:stCondLst>
                                  <p:childTnLst>
                                    <p:set>
                                      <p:cBhvr>
                                        <p:cTn id="95" dur="1" fill="hold">
                                          <p:stCondLst>
                                            <p:cond delay="0"/>
                                          </p:stCondLst>
                                        </p:cTn>
                                        <p:tgtEl>
                                          <p:spTgt spid="59"/>
                                        </p:tgtEl>
                                        <p:attrNameLst>
                                          <p:attrName>style.visibility</p:attrName>
                                        </p:attrNameLst>
                                      </p:cBhvr>
                                      <p:to>
                                        <p:strVal val="hidden"/>
                                      </p:to>
                                    </p:set>
                                  </p:childTnLst>
                                </p:cTn>
                              </p:par>
                            </p:childTnLst>
                          </p:cTn>
                        </p:par>
                        <p:par>
                          <p:cTn id="96" fill="hold">
                            <p:stCondLst>
                              <p:cond delay="2000"/>
                            </p:stCondLst>
                            <p:childTnLst>
                              <p:par>
                                <p:cTn id="97" presetID="1" presetClass="exit" presetSubtype="0" fill="hold" grpId="2" nodeType="afterEffect">
                                  <p:stCondLst>
                                    <p:cond delay="0"/>
                                  </p:stCondLst>
                                  <p:childTnLst>
                                    <p:set>
                                      <p:cBhvr>
                                        <p:cTn id="98" dur="1" fill="hold">
                                          <p:stCondLst>
                                            <p:cond delay="0"/>
                                          </p:stCondLst>
                                        </p:cTn>
                                        <p:tgtEl>
                                          <p:spTgt spid="65"/>
                                        </p:tgtEl>
                                        <p:attrNameLst>
                                          <p:attrName>style.visibility</p:attrName>
                                        </p:attrNameLst>
                                      </p:cBhvr>
                                      <p:to>
                                        <p:strVal val="hidden"/>
                                      </p:to>
                                    </p:set>
                                  </p:childTnLst>
                                </p:cTn>
                              </p:par>
                            </p:childTnLst>
                          </p:cTn>
                        </p:par>
                        <p:par>
                          <p:cTn id="99" fill="hold">
                            <p:stCondLst>
                              <p:cond delay="2000"/>
                            </p:stCondLst>
                            <p:childTnLst>
                              <p:par>
                                <p:cTn id="100" presetID="1" presetClass="exit" presetSubtype="0" fill="hold" grpId="2" nodeType="afterEffect">
                                  <p:stCondLst>
                                    <p:cond delay="0"/>
                                  </p:stCondLst>
                                  <p:childTnLst>
                                    <p:set>
                                      <p:cBhvr>
                                        <p:cTn id="101" dur="1" fill="hold">
                                          <p:stCondLst>
                                            <p:cond delay="0"/>
                                          </p:stCondLst>
                                        </p:cTn>
                                        <p:tgtEl>
                                          <p:spTgt spid="70"/>
                                        </p:tgtEl>
                                        <p:attrNameLst>
                                          <p:attrName>style.visibility</p:attrName>
                                        </p:attrNameLst>
                                      </p:cBhvr>
                                      <p:to>
                                        <p:strVal val="hidden"/>
                                      </p:to>
                                    </p:set>
                                  </p:childTnLst>
                                </p:cTn>
                              </p:par>
                            </p:childTnLst>
                          </p:cTn>
                        </p:par>
                        <p:par>
                          <p:cTn id="102" fill="hold">
                            <p:stCondLst>
                              <p:cond delay="2000"/>
                            </p:stCondLst>
                            <p:childTnLst>
                              <p:par>
                                <p:cTn id="103" presetID="1" presetClass="exit" presetSubtype="0" fill="hold" grpId="2" nodeType="afterEffect">
                                  <p:stCondLst>
                                    <p:cond delay="0"/>
                                  </p:stCondLst>
                                  <p:childTnLst>
                                    <p:set>
                                      <p:cBhvr>
                                        <p:cTn id="104" dur="1" fill="hold">
                                          <p:stCondLst>
                                            <p:cond delay="0"/>
                                          </p:stCondLst>
                                        </p:cTn>
                                        <p:tgtEl>
                                          <p:spTgt spid="74"/>
                                        </p:tgtEl>
                                        <p:attrNameLst>
                                          <p:attrName>style.visibility</p:attrName>
                                        </p:attrNameLst>
                                      </p:cBhvr>
                                      <p:to>
                                        <p:strVal val="hidden"/>
                                      </p:to>
                                    </p:set>
                                  </p:childTnLst>
                                </p:cTn>
                              </p:par>
                            </p:childTnLst>
                          </p:cTn>
                        </p:par>
                        <p:par>
                          <p:cTn id="105" fill="hold">
                            <p:stCondLst>
                              <p:cond delay="2000"/>
                            </p:stCondLst>
                            <p:childTnLst>
                              <p:par>
                                <p:cTn id="106" presetID="1" presetClass="exit" presetSubtype="0" fill="hold" grpId="2" nodeType="afterEffect">
                                  <p:stCondLst>
                                    <p:cond delay="0"/>
                                  </p:stCondLst>
                                  <p:childTnLst>
                                    <p:set>
                                      <p:cBhvr>
                                        <p:cTn id="107" dur="1" fill="hold">
                                          <p:stCondLst>
                                            <p:cond delay="0"/>
                                          </p:stCondLst>
                                        </p:cTn>
                                        <p:tgtEl>
                                          <p:spTgt spid="75"/>
                                        </p:tgtEl>
                                        <p:attrNameLst>
                                          <p:attrName>style.visibility</p:attrName>
                                        </p:attrNameLst>
                                      </p:cBhvr>
                                      <p:to>
                                        <p:strVal val="hidden"/>
                                      </p:to>
                                    </p:set>
                                  </p:childTnLst>
                                </p:cTn>
                              </p:par>
                            </p:childTnLst>
                          </p:cTn>
                        </p:par>
                        <p:par>
                          <p:cTn id="108" fill="hold">
                            <p:stCondLst>
                              <p:cond delay="2000"/>
                            </p:stCondLst>
                            <p:childTnLst>
                              <p:par>
                                <p:cTn id="109" presetID="1" presetClass="exit" presetSubtype="0" fill="hold" grpId="2" nodeType="afterEffect">
                                  <p:stCondLst>
                                    <p:cond delay="0"/>
                                  </p:stCondLst>
                                  <p:childTnLst>
                                    <p:set>
                                      <p:cBhvr>
                                        <p:cTn id="110" dur="1" fill="hold">
                                          <p:stCondLst>
                                            <p:cond delay="0"/>
                                          </p:stCondLst>
                                        </p:cTn>
                                        <p:tgtEl>
                                          <p:spTgt spid="71"/>
                                        </p:tgtEl>
                                        <p:attrNameLst>
                                          <p:attrName>style.visibility</p:attrName>
                                        </p:attrNameLst>
                                      </p:cBhvr>
                                      <p:to>
                                        <p:strVal val="hidden"/>
                                      </p:to>
                                    </p:set>
                                  </p:childTnLst>
                                </p:cTn>
                              </p:par>
                            </p:childTnLst>
                          </p:cTn>
                        </p:par>
                        <p:par>
                          <p:cTn id="111" fill="hold">
                            <p:stCondLst>
                              <p:cond delay="2000"/>
                            </p:stCondLst>
                            <p:childTnLst>
                              <p:par>
                                <p:cTn id="112" presetID="1" presetClass="exit" presetSubtype="0" fill="hold" grpId="2" nodeType="afterEffect">
                                  <p:stCondLst>
                                    <p:cond delay="0"/>
                                  </p:stCondLst>
                                  <p:childTnLst>
                                    <p:set>
                                      <p:cBhvr>
                                        <p:cTn id="113" dur="1" fill="hold">
                                          <p:stCondLst>
                                            <p:cond delay="0"/>
                                          </p:stCondLst>
                                        </p:cTn>
                                        <p:tgtEl>
                                          <p:spTgt spid="66"/>
                                        </p:tgtEl>
                                        <p:attrNameLst>
                                          <p:attrName>style.visibility</p:attrName>
                                        </p:attrNameLst>
                                      </p:cBhvr>
                                      <p:to>
                                        <p:strVal val="hidden"/>
                                      </p:to>
                                    </p:set>
                                  </p:childTnLst>
                                </p:cTn>
                              </p:par>
                            </p:childTnLst>
                          </p:cTn>
                        </p:par>
                        <p:par>
                          <p:cTn id="114" fill="hold">
                            <p:stCondLst>
                              <p:cond delay="2000"/>
                            </p:stCondLst>
                            <p:childTnLst>
                              <p:par>
                                <p:cTn id="115" presetID="1" presetClass="exit" presetSubtype="0" fill="hold" grpId="2" nodeType="afterEffect">
                                  <p:stCondLst>
                                    <p:cond delay="0"/>
                                  </p:stCondLst>
                                  <p:childTnLst>
                                    <p:set>
                                      <p:cBhvr>
                                        <p:cTn id="116" dur="1" fill="hold">
                                          <p:stCondLst>
                                            <p:cond delay="0"/>
                                          </p:stCondLst>
                                        </p:cTn>
                                        <p:tgtEl>
                                          <p:spTgt spid="60"/>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9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6"/>
                                        </p:tgtEl>
                                        <p:attrNameLst>
                                          <p:attrName>style.visibility</p:attrName>
                                        </p:attrNameLst>
                                      </p:cBhvr>
                                      <p:to>
                                        <p:strVal val="visible"/>
                                      </p:to>
                                    </p:set>
                                  </p:childTnLst>
                                </p:cTn>
                              </p:par>
                            </p:childTnLst>
                          </p:cTn>
                        </p:par>
                        <p:par>
                          <p:cTn id="125" fill="hold">
                            <p:stCondLst>
                              <p:cond delay="2000"/>
                            </p:stCondLst>
                            <p:childTnLst>
                              <p:par>
                                <p:cTn id="126" presetID="1" presetClass="entr" presetSubtype="0" fill="hold" grpId="0" nodeType="afterEffect">
                                  <p:stCondLst>
                                    <p:cond delay="0"/>
                                  </p:stCondLst>
                                  <p:childTnLst>
                                    <p:set>
                                      <p:cBhvr>
                                        <p:cTn id="127" dur="1" fill="hold">
                                          <p:stCondLst>
                                            <p:cond delay="0"/>
                                          </p:stCondLst>
                                        </p:cTn>
                                        <p:tgtEl>
                                          <p:spTgt spid="97"/>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8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87"/>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89"/>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2" grpId="0" animBg="1"/>
      <p:bldP spid="62" grpId="1" animBg="1"/>
      <p:bldP spid="62" grpId="2" animBg="1"/>
      <p:bldP spid="63" grpId="0" animBg="1"/>
      <p:bldP spid="63" grpId="1" animBg="1"/>
      <p:bldP spid="63" grpId="2" animBg="1"/>
      <p:bldP spid="65" grpId="0" animBg="1"/>
      <p:bldP spid="65" grpId="1" animBg="1"/>
      <p:bldP spid="65" grpId="2" animBg="1"/>
      <p:bldP spid="66" grpId="0" animBg="1"/>
      <p:bldP spid="66" grpId="1" animBg="1"/>
      <p:bldP spid="66"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92" grpId="0" animBg="1"/>
      <p:bldP spid="93" grpId="0" animBg="1"/>
      <p:bldP spid="95" grpId="0" animBg="1"/>
      <p:bldP spid="96" grpId="0" animBg="1"/>
      <p:bldP spid="9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35C54-7A37-A945-BD15-4A11B45984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DA79C8-4E78-EAEF-EBF3-90133DA6CC65}"/>
              </a:ext>
            </a:extLst>
          </p:cNvPr>
          <p:cNvSpPr>
            <a:spLocks noGrp="1"/>
          </p:cNvSpPr>
          <p:nvPr>
            <p:ph type="title"/>
          </p:nvPr>
        </p:nvSpPr>
        <p:spPr/>
        <p:txBody>
          <a:bodyPr/>
          <a:lstStyle/>
          <a:p>
            <a:r>
              <a:rPr lang="en-US"/>
              <a:t>Communication primitives</a:t>
            </a:r>
          </a:p>
        </p:txBody>
      </p:sp>
      <p:pic>
        <p:nvPicPr>
          <p:cNvPr id="12" name="Picture 11" descr="Shape&#10;&#10;Description automatically generated with low confidence">
            <a:extLst>
              <a:ext uri="{FF2B5EF4-FFF2-40B4-BE49-F238E27FC236}">
                <a16:creationId xmlns:a16="http://schemas.microsoft.com/office/drawing/2014/main" id="{551D556D-88E7-EA27-E161-B5448DEC4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092" y="5174670"/>
            <a:ext cx="2556165" cy="255616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F5A4298E-833A-A686-5CCB-7FC97AE4D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053" y="5174670"/>
            <a:ext cx="2556165" cy="2556165"/>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7720F0BB-7AFB-BB7D-82BF-EF21EA17A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2018" y="5174670"/>
            <a:ext cx="2556165" cy="2556165"/>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3739A2E3-0D68-DD95-83DA-1054E058F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2979" y="5174670"/>
            <a:ext cx="2556165" cy="2556165"/>
          </a:xfrm>
          <a:prstGeom prst="rect">
            <a:avLst/>
          </a:prstGeom>
        </p:spPr>
      </p:pic>
      <p:grpSp>
        <p:nvGrpSpPr>
          <p:cNvPr id="55" name="Group 54">
            <a:extLst>
              <a:ext uri="{FF2B5EF4-FFF2-40B4-BE49-F238E27FC236}">
                <a16:creationId xmlns:a16="http://schemas.microsoft.com/office/drawing/2014/main" id="{45ACDB5C-74C4-FE42-61B4-FE50A9737BE8}"/>
              </a:ext>
            </a:extLst>
          </p:cNvPr>
          <p:cNvGrpSpPr/>
          <p:nvPr/>
        </p:nvGrpSpPr>
        <p:grpSpPr>
          <a:xfrm>
            <a:off x="5230091" y="7730835"/>
            <a:ext cx="11139053" cy="10214243"/>
            <a:chOff x="5230091" y="7730835"/>
            <a:chExt cx="11139053" cy="10214243"/>
          </a:xfrm>
        </p:grpSpPr>
        <p:sp>
          <p:nvSpPr>
            <p:cNvPr id="16" name="Rectangle 15">
              <a:extLst>
                <a:ext uri="{FF2B5EF4-FFF2-40B4-BE49-F238E27FC236}">
                  <a16:creationId xmlns:a16="http://schemas.microsoft.com/office/drawing/2014/main" id="{46DB7ED3-3AAD-B5E0-50A2-ACE4CA728E31}"/>
                </a:ext>
              </a:extLst>
            </p:cNvPr>
            <p:cNvSpPr/>
            <p:nvPr/>
          </p:nvSpPr>
          <p:spPr>
            <a:xfrm>
              <a:off x="5230091"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8" name="Rectangle 37">
              <a:extLst>
                <a:ext uri="{FF2B5EF4-FFF2-40B4-BE49-F238E27FC236}">
                  <a16:creationId xmlns:a16="http://schemas.microsoft.com/office/drawing/2014/main" id="{0B217844-6BDA-B9C3-4D4E-04EEE7647B97}"/>
                </a:ext>
              </a:extLst>
            </p:cNvPr>
            <p:cNvSpPr/>
            <p:nvPr/>
          </p:nvSpPr>
          <p:spPr>
            <a:xfrm>
              <a:off x="8091054"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6" name="Rectangle 45">
              <a:extLst>
                <a:ext uri="{FF2B5EF4-FFF2-40B4-BE49-F238E27FC236}">
                  <a16:creationId xmlns:a16="http://schemas.microsoft.com/office/drawing/2014/main" id="{C7DA307D-25DB-E971-E915-6571B1C1539F}"/>
                </a:ext>
              </a:extLst>
            </p:cNvPr>
            <p:cNvSpPr/>
            <p:nvPr/>
          </p:nvSpPr>
          <p:spPr>
            <a:xfrm>
              <a:off x="10952020"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 name="Rectangle 53">
              <a:extLst>
                <a:ext uri="{FF2B5EF4-FFF2-40B4-BE49-F238E27FC236}">
                  <a16:creationId xmlns:a16="http://schemas.microsoft.com/office/drawing/2014/main" id="{7C528E9E-B9F9-3E36-620C-AB780566BD80}"/>
                </a:ext>
              </a:extLst>
            </p:cNvPr>
            <p:cNvSpPr/>
            <p:nvPr/>
          </p:nvSpPr>
          <p:spPr>
            <a:xfrm>
              <a:off x="13812983"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sp>
        <p:nvSpPr>
          <p:cNvPr id="57" name="Rectangle 56">
            <a:extLst>
              <a:ext uri="{FF2B5EF4-FFF2-40B4-BE49-F238E27FC236}">
                <a16:creationId xmlns:a16="http://schemas.microsoft.com/office/drawing/2014/main" id="{92BE41A2-F592-9E23-610D-1F11B23CFB9A}"/>
              </a:ext>
            </a:extLst>
          </p:cNvPr>
          <p:cNvSpPr/>
          <p:nvPr/>
        </p:nvSpPr>
        <p:spPr>
          <a:xfrm>
            <a:off x="5230091"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8" name="Rectangle 57">
            <a:extLst>
              <a:ext uri="{FF2B5EF4-FFF2-40B4-BE49-F238E27FC236}">
                <a16:creationId xmlns:a16="http://schemas.microsoft.com/office/drawing/2014/main" id="{3EC1A2DA-5AD5-5114-09B2-7BA4AE2B415A}"/>
              </a:ext>
            </a:extLst>
          </p:cNvPr>
          <p:cNvSpPr/>
          <p:nvPr/>
        </p:nvSpPr>
        <p:spPr>
          <a:xfrm>
            <a:off x="5230083" y="773950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9" name="Rectangle 58">
            <a:extLst>
              <a:ext uri="{FF2B5EF4-FFF2-40B4-BE49-F238E27FC236}">
                <a16:creationId xmlns:a16="http://schemas.microsoft.com/office/drawing/2014/main" id="{41AF8C9A-1D16-568F-087A-B649B2D350AA}"/>
              </a:ext>
            </a:extLst>
          </p:cNvPr>
          <p:cNvSpPr/>
          <p:nvPr/>
        </p:nvSpPr>
        <p:spPr>
          <a:xfrm>
            <a:off x="5254320" y="773950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0" name="Rectangle 59">
            <a:extLst>
              <a:ext uri="{FF2B5EF4-FFF2-40B4-BE49-F238E27FC236}">
                <a16:creationId xmlns:a16="http://schemas.microsoft.com/office/drawing/2014/main" id="{35E1954D-5D3C-2A26-1CF3-DFDFBC60DE1C}"/>
              </a:ext>
            </a:extLst>
          </p:cNvPr>
          <p:cNvSpPr/>
          <p:nvPr/>
        </p:nvSpPr>
        <p:spPr>
          <a:xfrm>
            <a:off x="5230075" y="7727361"/>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2" name="Rectangle 61">
            <a:extLst>
              <a:ext uri="{FF2B5EF4-FFF2-40B4-BE49-F238E27FC236}">
                <a16:creationId xmlns:a16="http://schemas.microsoft.com/office/drawing/2014/main" id="{28CBEC3F-6C25-3248-B2B6-802392BCDC1D}"/>
              </a:ext>
            </a:extLst>
          </p:cNvPr>
          <p:cNvSpPr/>
          <p:nvPr/>
        </p:nvSpPr>
        <p:spPr>
          <a:xfrm>
            <a:off x="8091054" y="10271395"/>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C43C78C8-8645-D8DA-7D60-B9B003523938}"/>
              </a:ext>
            </a:extLst>
          </p:cNvPr>
          <p:cNvSpPr/>
          <p:nvPr/>
        </p:nvSpPr>
        <p:spPr>
          <a:xfrm>
            <a:off x="8091054"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5" name="Rectangle 64">
            <a:extLst>
              <a:ext uri="{FF2B5EF4-FFF2-40B4-BE49-F238E27FC236}">
                <a16:creationId xmlns:a16="http://schemas.microsoft.com/office/drawing/2014/main" id="{5FB2126D-CAA1-31B8-85D2-034A1CFAD36E}"/>
              </a:ext>
            </a:extLst>
          </p:cNvPr>
          <p:cNvSpPr/>
          <p:nvPr/>
        </p:nvSpPr>
        <p:spPr>
          <a:xfrm>
            <a:off x="8091054"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4AAA71DF-BBD3-37BD-7160-CCE9D49615D0}"/>
              </a:ext>
            </a:extLst>
          </p:cNvPr>
          <p:cNvSpPr/>
          <p:nvPr/>
        </p:nvSpPr>
        <p:spPr>
          <a:xfrm>
            <a:off x="8091049"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89CB1B4C-164A-3639-11BD-8E5D7C7580ED}"/>
              </a:ext>
            </a:extLst>
          </p:cNvPr>
          <p:cNvSpPr/>
          <p:nvPr/>
        </p:nvSpPr>
        <p:spPr>
          <a:xfrm>
            <a:off x="10972795" y="12831888"/>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9" name="Rectangle 68">
            <a:extLst>
              <a:ext uri="{FF2B5EF4-FFF2-40B4-BE49-F238E27FC236}">
                <a16:creationId xmlns:a16="http://schemas.microsoft.com/office/drawing/2014/main" id="{20EBC085-1185-5D67-8594-A37954B98ADF}"/>
              </a:ext>
            </a:extLst>
          </p:cNvPr>
          <p:cNvSpPr/>
          <p:nvPr/>
        </p:nvSpPr>
        <p:spPr>
          <a:xfrm>
            <a:off x="10903536" y="12844888"/>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0" name="Rectangle 69">
            <a:extLst>
              <a:ext uri="{FF2B5EF4-FFF2-40B4-BE49-F238E27FC236}">
                <a16:creationId xmlns:a16="http://schemas.microsoft.com/office/drawing/2014/main" id="{55B31D44-6B1F-F9CB-ECA7-A1408CA30990}"/>
              </a:ext>
            </a:extLst>
          </p:cNvPr>
          <p:cNvSpPr/>
          <p:nvPr/>
        </p:nvSpPr>
        <p:spPr>
          <a:xfrm>
            <a:off x="10952020"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1" name="Rectangle 70">
            <a:extLst>
              <a:ext uri="{FF2B5EF4-FFF2-40B4-BE49-F238E27FC236}">
                <a16:creationId xmlns:a16="http://schemas.microsoft.com/office/drawing/2014/main" id="{F1F6BCD8-7CCE-5C11-0092-23C6137736BE}"/>
              </a:ext>
            </a:extLst>
          </p:cNvPr>
          <p:cNvSpPr/>
          <p:nvPr/>
        </p:nvSpPr>
        <p:spPr>
          <a:xfrm>
            <a:off x="10927778" y="12825818"/>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2" name="Rectangle 71">
            <a:extLst>
              <a:ext uri="{FF2B5EF4-FFF2-40B4-BE49-F238E27FC236}">
                <a16:creationId xmlns:a16="http://schemas.microsoft.com/office/drawing/2014/main" id="{791B69F3-DA1E-2B8E-D84A-62A9F21FB0A6}"/>
              </a:ext>
            </a:extLst>
          </p:cNvPr>
          <p:cNvSpPr/>
          <p:nvPr/>
        </p:nvSpPr>
        <p:spPr>
          <a:xfrm>
            <a:off x="13844145"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3" name="Rectangle 72">
            <a:extLst>
              <a:ext uri="{FF2B5EF4-FFF2-40B4-BE49-F238E27FC236}">
                <a16:creationId xmlns:a16="http://schemas.microsoft.com/office/drawing/2014/main" id="{21E8F0C4-02E6-FB93-EDB3-81ABF13F0046}"/>
              </a:ext>
            </a:extLst>
          </p:cNvPr>
          <p:cNvSpPr/>
          <p:nvPr/>
        </p:nvSpPr>
        <p:spPr>
          <a:xfrm>
            <a:off x="13854533" y="15368120"/>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4" name="Rectangle 73">
            <a:extLst>
              <a:ext uri="{FF2B5EF4-FFF2-40B4-BE49-F238E27FC236}">
                <a16:creationId xmlns:a16="http://schemas.microsoft.com/office/drawing/2014/main" id="{ABFA92D8-B30B-29B0-86B1-1CEDEDC72BC4}"/>
              </a:ext>
            </a:extLst>
          </p:cNvPr>
          <p:cNvSpPr/>
          <p:nvPr/>
        </p:nvSpPr>
        <p:spPr>
          <a:xfrm>
            <a:off x="13833758" y="15378517"/>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5" name="Rectangle 74">
            <a:extLst>
              <a:ext uri="{FF2B5EF4-FFF2-40B4-BE49-F238E27FC236}">
                <a16:creationId xmlns:a16="http://schemas.microsoft.com/office/drawing/2014/main" id="{14CB66CC-EE18-1717-9065-D911DDA26B9F}"/>
              </a:ext>
            </a:extLst>
          </p:cNvPr>
          <p:cNvSpPr/>
          <p:nvPr/>
        </p:nvSpPr>
        <p:spPr>
          <a:xfrm>
            <a:off x="13812983"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86" name="Picture 85" descr="Shape&#10;&#10;Description automatically generated with low confidence">
            <a:extLst>
              <a:ext uri="{FF2B5EF4-FFF2-40B4-BE49-F238E27FC236}">
                <a16:creationId xmlns:a16="http://schemas.microsoft.com/office/drawing/2014/main" id="{1DF8A5AA-3AA4-BD62-A6D2-590A4685C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2055" y="5174670"/>
            <a:ext cx="2556165" cy="2556165"/>
          </a:xfrm>
          <a:prstGeom prst="rect">
            <a:avLst/>
          </a:prstGeom>
        </p:spPr>
      </p:pic>
      <p:pic>
        <p:nvPicPr>
          <p:cNvPr id="87" name="Picture 86" descr="Shape&#10;&#10;Description automatically generated with low confidence">
            <a:extLst>
              <a:ext uri="{FF2B5EF4-FFF2-40B4-BE49-F238E27FC236}">
                <a16:creationId xmlns:a16="http://schemas.microsoft.com/office/drawing/2014/main" id="{FCF3A2C9-E26F-CA25-3F49-44A9D368A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016" y="5174670"/>
            <a:ext cx="2556165" cy="2556165"/>
          </a:xfrm>
          <a:prstGeom prst="rect">
            <a:avLst/>
          </a:prstGeom>
        </p:spPr>
      </p:pic>
      <p:pic>
        <p:nvPicPr>
          <p:cNvPr id="89" name="Picture 88" descr="Shape&#10;&#10;Description automatically generated with low confidence">
            <a:extLst>
              <a:ext uri="{FF2B5EF4-FFF2-40B4-BE49-F238E27FC236}">
                <a16:creationId xmlns:a16="http://schemas.microsoft.com/office/drawing/2014/main" id="{F24B5414-6AED-0645-7F55-503EF3BF7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3981" y="5174670"/>
            <a:ext cx="2556165" cy="2556165"/>
          </a:xfrm>
          <a:prstGeom prst="rect">
            <a:avLst/>
          </a:prstGeom>
        </p:spPr>
      </p:pic>
      <p:pic>
        <p:nvPicPr>
          <p:cNvPr id="90" name="Picture 89" descr="Shape&#10;&#10;Description automatically generated with low confidence">
            <a:extLst>
              <a:ext uri="{FF2B5EF4-FFF2-40B4-BE49-F238E27FC236}">
                <a16:creationId xmlns:a16="http://schemas.microsoft.com/office/drawing/2014/main" id="{7E5457E6-86CA-67D4-5E6E-EAC3C54D5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4942" y="5174670"/>
            <a:ext cx="2556165" cy="2556165"/>
          </a:xfrm>
          <a:prstGeom prst="rect">
            <a:avLst/>
          </a:prstGeom>
        </p:spPr>
      </p:pic>
      <p:sp>
        <p:nvSpPr>
          <p:cNvPr id="97" name="Rectangle 96">
            <a:extLst>
              <a:ext uri="{FF2B5EF4-FFF2-40B4-BE49-F238E27FC236}">
                <a16:creationId xmlns:a16="http://schemas.microsoft.com/office/drawing/2014/main" id="{2D944AC6-0CC4-E8F8-0E8C-F78EE46AF242}"/>
              </a:ext>
            </a:extLst>
          </p:cNvPr>
          <p:cNvSpPr/>
          <p:nvPr/>
        </p:nvSpPr>
        <p:spPr>
          <a:xfrm>
            <a:off x="21833240" y="18017836"/>
            <a:ext cx="75814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All-gather</a:t>
            </a:r>
          </a:p>
        </p:txBody>
      </p:sp>
    </p:spTree>
    <p:custDataLst>
      <p:tags r:id="rId1"/>
    </p:custDataLst>
    <p:extLst>
      <p:ext uri="{BB962C8B-B14F-4D97-AF65-F5344CB8AC3E}">
        <p14:creationId xmlns:p14="http://schemas.microsoft.com/office/powerpoint/2010/main" val="2285821881"/>
      </p:ext>
    </p:extLst>
  </p:cSld>
  <p:clrMapOvr>
    <a:masterClrMapping/>
  </p:clrMapOvr>
  <mc:AlternateContent xmlns:mc="http://schemas.openxmlformats.org/markup-compatibility/2006" xmlns:p14="http://schemas.microsoft.com/office/powerpoint/2010/main">
    <mc:Choice Requires="p14">
      <p:transition p14:dur="10" advTm="86223"/>
    </mc:Choice>
    <mc:Fallback xmlns="">
      <p:transition advTm="86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42" presetClass="path" presetSubtype="0" accel="50000" decel="50000" fill="hold" grpId="1" nodeType="withEffect">
                                  <p:stCondLst>
                                    <p:cond delay="0"/>
                                  </p:stCondLst>
                                  <p:childTnLst>
                                    <p:animMotion origin="layout" path="M -1.38889E-6 -1.48148E-6 L 0.40087 -8.14815E-5 " pathEditMode="relative" rAng="0" ptsTypes="AA">
                                      <p:cBhvr>
                                        <p:cTn id="38" dur="2000" fill="hold"/>
                                        <p:tgtEl>
                                          <p:spTgt spid="57"/>
                                        </p:tgtEl>
                                        <p:attrNameLst>
                                          <p:attrName>ppt_x</p:attrName>
                                          <p:attrName>ppt_y</p:attrName>
                                        </p:attrNameLst>
                                      </p:cBhvr>
                                      <p:rCtr x="20043" y="-8"/>
                                    </p:animMotion>
                                  </p:childTnLst>
                                </p:cTn>
                              </p:par>
                              <p:par>
                                <p:cTn id="39" presetID="42" presetClass="path" presetSubtype="0" accel="50000" decel="50000" fill="hold" grpId="1" nodeType="withEffect">
                                  <p:stCondLst>
                                    <p:cond delay="0"/>
                                  </p:stCondLst>
                                  <p:childTnLst>
                                    <p:animMotion origin="layout" path="M -3.19444E-6 -2.59259E-6 L 0.47965 -0.00023 " pathEditMode="relative" rAng="0" ptsTypes="AA">
                                      <p:cBhvr>
                                        <p:cTn id="40" dur="2000" fill="hold"/>
                                        <p:tgtEl>
                                          <p:spTgt spid="62"/>
                                        </p:tgtEl>
                                        <p:attrNameLst>
                                          <p:attrName>ppt_x</p:attrName>
                                          <p:attrName>ppt_y</p:attrName>
                                        </p:attrNameLst>
                                      </p:cBhvr>
                                      <p:rCtr x="23980" y="-15"/>
                                    </p:animMotion>
                                  </p:childTnLst>
                                </p:cTn>
                              </p:par>
                              <p:par>
                                <p:cTn id="41" presetID="42" presetClass="path" presetSubtype="0" accel="50000" decel="50000" fill="hold" grpId="1" nodeType="withEffect">
                                  <p:stCondLst>
                                    <p:cond delay="0"/>
                                  </p:stCondLst>
                                  <p:childTnLst>
                                    <p:animMotion origin="layout" path="M 7.63889E-7 -2.46914E-6 L 0.24401 -2.46914E-6 " pathEditMode="relative" rAng="0" ptsTypes="AA">
                                      <p:cBhvr>
                                        <p:cTn id="42" dur="2000" fill="hold"/>
                                        <p:tgtEl>
                                          <p:spTgt spid="68"/>
                                        </p:tgtEl>
                                        <p:attrNameLst>
                                          <p:attrName>ppt_x</p:attrName>
                                          <p:attrName>ppt_y</p:attrName>
                                        </p:attrNameLst>
                                      </p:cBhvr>
                                      <p:rCtr x="12201" y="0"/>
                                    </p:animMotion>
                                  </p:childTnLst>
                                </p:cTn>
                              </p:par>
                              <p:par>
                                <p:cTn id="43" presetID="42" presetClass="path" presetSubtype="0" accel="50000" decel="50000" fill="hold" grpId="1" nodeType="withEffect">
                                  <p:stCondLst>
                                    <p:cond delay="0"/>
                                  </p:stCondLst>
                                  <p:childTnLst>
                                    <p:animMotion origin="layout" path="M -4.86111E-6 -3.7037E-6 L 0.32266 -3.7037E-6 " pathEditMode="relative" rAng="0" ptsTypes="AA">
                                      <p:cBhvr>
                                        <p:cTn id="44" dur="2000" fill="hold"/>
                                        <p:tgtEl>
                                          <p:spTgt spid="72"/>
                                        </p:tgtEl>
                                        <p:attrNameLst>
                                          <p:attrName>ppt_x</p:attrName>
                                          <p:attrName>ppt_y</p:attrName>
                                        </p:attrNameLst>
                                      </p:cBhvr>
                                      <p:rCtr x="16133" y="0"/>
                                    </p:animMotion>
                                  </p:childTnLst>
                                </p:cTn>
                              </p:par>
                              <p:par>
                                <p:cTn id="45" presetID="42" presetClass="path" presetSubtype="0" accel="50000" decel="50000" fill="hold" grpId="1" nodeType="withEffect">
                                  <p:stCondLst>
                                    <p:cond delay="0"/>
                                  </p:stCondLst>
                                  <p:childTnLst>
                                    <p:animMotion origin="layout" path="M 4.72222E-6 -4.93827E-6 L 0.24344 -0.00023 " pathEditMode="relative" rAng="0" ptsTypes="AA">
                                      <p:cBhvr>
                                        <p:cTn id="46" dur="2000" fill="hold"/>
                                        <p:tgtEl>
                                          <p:spTgt spid="73"/>
                                        </p:tgtEl>
                                        <p:attrNameLst>
                                          <p:attrName>ppt_x</p:attrName>
                                          <p:attrName>ppt_y</p:attrName>
                                        </p:attrNameLst>
                                      </p:cBhvr>
                                      <p:rCtr x="12170" y="-15"/>
                                    </p:animMotion>
                                  </p:childTnLst>
                                </p:cTn>
                              </p:par>
                              <p:par>
                                <p:cTn id="47" presetID="42" presetClass="path" presetSubtype="0" accel="50000" decel="50000" fill="hold" grpId="1" nodeType="withEffect">
                                  <p:stCondLst>
                                    <p:cond delay="0"/>
                                  </p:stCondLst>
                                  <p:childTnLst>
                                    <p:animMotion origin="layout" path="M 4.86111E-7 2.46914E-7 L 0.47943 -0.00031 " pathEditMode="relative" rAng="0" ptsTypes="AA">
                                      <p:cBhvr>
                                        <p:cTn id="48" dur="2000" fill="hold"/>
                                        <p:tgtEl>
                                          <p:spTgt spid="69"/>
                                        </p:tgtEl>
                                        <p:attrNameLst>
                                          <p:attrName>ppt_x</p:attrName>
                                          <p:attrName>ppt_y</p:attrName>
                                        </p:attrNameLst>
                                      </p:cBhvr>
                                      <p:rCtr x="23971" y="-15"/>
                                    </p:animMotion>
                                  </p:childTnLst>
                                </p:cTn>
                              </p:par>
                              <p:par>
                                <p:cTn id="49" presetID="42" presetClass="path" presetSubtype="0" accel="50000" decel="50000" fill="hold" grpId="1" nodeType="withEffect">
                                  <p:stCondLst>
                                    <p:cond delay="0"/>
                                  </p:stCondLst>
                                  <p:childTnLst>
                                    <p:animMotion origin="layout" path="M -3.19444E-6 -2.71605E-6 L 0.40144 -0.00023 " pathEditMode="relative" rAng="0" ptsTypes="AA">
                                      <p:cBhvr>
                                        <p:cTn id="50" dur="2000" fill="hold"/>
                                        <p:tgtEl>
                                          <p:spTgt spid="63"/>
                                        </p:tgtEl>
                                        <p:attrNameLst>
                                          <p:attrName>ppt_x</p:attrName>
                                          <p:attrName>ppt_y</p:attrName>
                                        </p:attrNameLst>
                                      </p:cBhvr>
                                      <p:rCtr x="20069" y="-15"/>
                                    </p:animMotion>
                                  </p:childTnLst>
                                </p:cTn>
                              </p:par>
                              <p:par>
                                <p:cTn id="51" presetID="42" presetClass="path" presetSubtype="0" accel="50000" decel="50000" fill="hold" grpId="1" nodeType="withEffect">
                                  <p:stCondLst>
                                    <p:cond delay="0"/>
                                  </p:stCondLst>
                                  <p:childTnLst>
                                    <p:animMotion origin="layout" path="M -1.38889E-6 -1.60494E-6 L 0.63594 0.00054 " pathEditMode="relative" rAng="0" ptsTypes="AA">
                                      <p:cBhvr>
                                        <p:cTn id="52" dur="2000" fill="hold"/>
                                        <p:tgtEl>
                                          <p:spTgt spid="58"/>
                                        </p:tgtEl>
                                        <p:attrNameLst>
                                          <p:attrName>ppt_x</p:attrName>
                                          <p:attrName>ppt_y</p:attrName>
                                        </p:attrNameLst>
                                      </p:cBhvr>
                                      <p:rCtr x="31797" y="23"/>
                                    </p:animMotion>
                                  </p:childTnLst>
                                </p:cTn>
                              </p:par>
                              <p:par>
                                <p:cTn id="53" presetID="42" presetClass="path" presetSubtype="0" accel="50000" decel="50000" fill="hold" grpId="1" nodeType="withEffect">
                                  <p:stCondLst>
                                    <p:cond delay="0"/>
                                  </p:stCondLst>
                                  <p:childTnLst>
                                    <p:animMotion origin="layout" path="M -2.43056E-6 -1.60494E-6 L 0.55673 -1.60494E-6 " pathEditMode="relative" rAng="0" ptsTypes="AA">
                                      <p:cBhvr>
                                        <p:cTn id="54" dur="2000" fill="hold"/>
                                        <p:tgtEl>
                                          <p:spTgt spid="59"/>
                                        </p:tgtEl>
                                        <p:attrNameLst>
                                          <p:attrName>ppt_x</p:attrName>
                                          <p:attrName>ppt_y</p:attrName>
                                        </p:attrNameLst>
                                      </p:cBhvr>
                                      <p:rCtr x="27834" y="0"/>
                                    </p:animMotion>
                                  </p:childTnLst>
                                </p:cTn>
                              </p:par>
                              <p:par>
                                <p:cTn id="55" presetID="42" presetClass="path" presetSubtype="0" accel="50000" decel="50000" fill="hold" grpId="1" nodeType="withEffect">
                                  <p:stCondLst>
                                    <p:cond delay="0"/>
                                  </p:stCondLst>
                                  <p:childTnLst>
                                    <p:animMotion origin="layout" path="M -3.19444E-6 -2.71605E-6 L 0.32322 -0.00023 " pathEditMode="relative" rAng="0" ptsTypes="AA">
                                      <p:cBhvr>
                                        <p:cTn id="56" dur="2000" fill="hold"/>
                                        <p:tgtEl>
                                          <p:spTgt spid="65"/>
                                        </p:tgtEl>
                                        <p:attrNameLst>
                                          <p:attrName>ppt_x</p:attrName>
                                          <p:attrName>ppt_y</p:attrName>
                                        </p:attrNameLst>
                                      </p:cBhvr>
                                      <p:rCtr x="16159" y="-15"/>
                                    </p:animMotion>
                                  </p:childTnLst>
                                </p:cTn>
                              </p:par>
                              <p:par>
                                <p:cTn id="57" presetID="42" presetClass="path" presetSubtype="0" accel="50000" decel="50000" fill="hold" grpId="1" nodeType="withEffect">
                                  <p:stCondLst>
                                    <p:cond delay="0"/>
                                  </p:stCondLst>
                                  <p:childTnLst>
                                    <p:animMotion origin="layout" path="M 5E-6 -2.46914E-6 L 0.40122 -0.00031 " pathEditMode="relative" rAng="0" ptsTypes="AA">
                                      <p:cBhvr>
                                        <p:cTn id="58" dur="2000" fill="hold"/>
                                        <p:tgtEl>
                                          <p:spTgt spid="70"/>
                                        </p:tgtEl>
                                        <p:attrNameLst>
                                          <p:attrName>ppt_x</p:attrName>
                                          <p:attrName>ppt_y</p:attrName>
                                        </p:attrNameLst>
                                      </p:cBhvr>
                                      <p:rCtr x="20061" y="-15"/>
                                    </p:animMotion>
                                  </p:childTnLst>
                                </p:cTn>
                              </p:par>
                              <p:par>
                                <p:cTn id="59" presetID="42" presetClass="path" presetSubtype="0" accel="50000" decel="50000" fill="hold" grpId="1" nodeType="withEffect">
                                  <p:stCondLst>
                                    <p:cond delay="0"/>
                                  </p:stCondLst>
                                  <p:childTnLst>
                                    <p:animMotion origin="layout" path="M -1.04167E-6 2.09877E-6 L 0.16662 0.00031 " pathEditMode="relative" rAng="0" ptsTypes="AA">
                                      <p:cBhvr>
                                        <p:cTn id="60" dur="2000" fill="hold"/>
                                        <p:tgtEl>
                                          <p:spTgt spid="74"/>
                                        </p:tgtEl>
                                        <p:attrNameLst>
                                          <p:attrName>ppt_x</p:attrName>
                                          <p:attrName>ppt_y</p:attrName>
                                        </p:attrNameLst>
                                      </p:cBhvr>
                                      <p:rCtr x="8329" y="15"/>
                                    </p:animMotion>
                                  </p:childTnLst>
                                </p:cTn>
                              </p:par>
                              <p:par>
                                <p:cTn id="61" presetID="42" presetClass="path" presetSubtype="0" accel="50000" decel="50000" fill="hold" grpId="1" nodeType="withEffect">
                                  <p:stCondLst>
                                    <p:cond delay="0"/>
                                  </p:stCondLst>
                                  <p:childTnLst>
                                    <p:animMotion origin="layout" path="M 3.19444E-6 -3.7037E-6 L 0.40182 -0.00054 " pathEditMode="relative" rAng="0" ptsTypes="AA">
                                      <p:cBhvr>
                                        <p:cTn id="62" dur="2000" fill="hold"/>
                                        <p:tgtEl>
                                          <p:spTgt spid="75"/>
                                        </p:tgtEl>
                                        <p:attrNameLst>
                                          <p:attrName>ppt_x</p:attrName>
                                          <p:attrName>ppt_y</p:attrName>
                                        </p:attrNameLst>
                                      </p:cBhvr>
                                      <p:rCtr x="20091" y="-31"/>
                                    </p:animMotion>
                                  </p:childTnLst>
                                </p:cTn>
                              </p:par>
                              <p:par>
                                <p:cTn id="63" presetID="42" presetClass="path" presetSubtype="0" accel="50000" decel="50000" fill="hold" grpId="1" nodeType="withEffect">
                                  <p:stCondLst>
                                    <p:cond delay="0"/>
                                  </p:stCondLst>
                                  <p:childTnLst>
                                    <p:animMotion origin="layout" path="M -3.95833E-6 -3.82716E-6 L 0.32301 -0.0003 " pathEditMode="relative" rAng="0" ptsTypes="AA">
                                      <p:cBhvr>
                                        <p:cTn id="64" dur="2000" fill="hold"/>
                                        <p:tgtEl>
                                          <p:spTgt spid="71"/>
                                        </p:tgtEl>
                                        <p:attrNameLst>
                                          <p:attrName>ppt_x</p:attrName>
                                          <p:attrName>ppt_y</p:attrName>
                                        </p:attrNameLst>
                                      </p:cBhvr>
                                      <p:rCtr x="16150" y="-15"/>
                                    </p:animMotion>
                                  </p:childTnLst>
                                </p:cTn>
                              </p:par>
                              <p:par>
                                <p:cTn id="65" presetID="42" presetClass="path" presetSubtype="0" accel="50000" decel="50000" fill="hold" grpId="1" nodeType="withEffect">
                                  <p:stCondLst>
                                    <p:cond delay="0"/>
                                  </p:stCondLst>
                                  <p:childTnLst>
                                    <p:animMotion origin="layout" path="M -3.19444E-6 -2.71605E-6 L 0.55773 -2.71605E-6 " pathEditMode="relative" rAng="0" ptsTypes="AA">
                                      <p:cBhvr>
                                        <p:cTn id="66" dur="2000" fill="hold"/>
                                        <p:tgtEl>
                                          <p:spTgt spid="66"/>
                                        </p:tgtEl>
                                        <p:attrNameLst>
                                          <p:attrName>ppt_x</p:attrName>
                                          <p:attrName>ppt_y</p:attrName>
                                        </p:attrNameLst>
                                      </p:cBhvr>
                                      <p:rCtr x="27886" y="0"/>
                                    </p:animMotion>
                                  </p:childTnLst>
                                </p:cTn>
                              </p:par>
                              <p:par>
                                <p:cTn id="67" presetID="42" presetClass="path" presetSubtype="0" accel="50000" decel="50000" fill="hold" grpId="1" nodeType="withEffect">
                                  <p:stCondLst>
                                    <p:cond delay="0"/>
                                  </p:stCondLst>
                                  <p:childTnLst>
                                    <p:animMotion origin="layout" path="M -1.38889E-6 -1.48148E-6 L 0.47921 -1.48148E-6 " pathEditMode="relative" rAng="0" ptsTypes="AA">
                                      <p:cBhvr>
                                        <p:cTn id="68" dur="2000" fill="hold"/>
                                        <p:tgtEl>
                                          <p:spTgt spid="60"/>
                                        </p:tgtEl>
                                        <p:attrNameLst>
                                          <p:attrName>ppt_x</p:attrName>
                                          <p:attrName>ppt_y</p:attrName>
                                        </p:attrNameLst>
                                      </p:cBhvr>
                                      <p:rCtr x="23958" y="0"/>
                                    </p:animMotion>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9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86"/>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89"/>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2" grpId="0" animBg="1"/>
      <p:bldP spid="62" grpId="1" animBg="1"/>
      <p:bldP spid="63" grpId="0" animBg="1"/>
      <p:bldP spid="63" grpId="1" animBg="1"/>
      <p:bldP spid="65" grpId="0" animBg="1"/>
      <p:bldP spid="65" grpId="1" animBg="1"/>
      <p:bldP spid="66" grpId="0" animBg="1"/>
      <p:bldP spid="66"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9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FDB7B-A013-36B0-CE13-B62416C01AAF}"/>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83B5BCB7-EAEF-5902-9AEB-BCC4B7EDD5A9}"/>
              </a:ext>
            </a:extLst>
          </p:cNvPr>
          <p:cNvGrpSpPr/>
          <p:nvPr/>
        </p:nvGrpSpPr>
        <p:grpSpPr>
          <a:xfrm>
            <a:off x="19902054" y="7730834"/>
            <a:ext cx="2556161" cy="10214243"/>
            <a:chOff x="19902054" y="7730834"/>
            <a:chExt cx="2556161" cy="10214243"/>
          </a:xfrm>
        </p:grpSpPr>
        <p:sp>
          <p:nvSpPr>
            <p:cNvPr id="3" name="Rectangle 2">
              <a:extLst>
                <a:ext uri="{FF2B5EF4-FFF2-40B4-BE49-F238E27FC236}">
                  <a16:creationId xmlns:a16="http://schemas.microsoft.com/office/drawing/2014/main" id="{AB72E092-2DDC-1931-169A-BDE43F64D07A}"/>
                </a:ext>
              </a:extLst>
            </p:cNvPr>
            <p:cNvSpPr/>
            <p:nvPr/>
          </p:nvSpPr>
          <p:spPr>
            <a:xfrm>
              <a:off x="19902054" y="7730834"/>
              <a:ext cx="2556161" cy="2556164"/>
            </a:xfrm>
            <a:prstGeom prst="rect">
              <a:avLst/>
            </a:prstGeom>
            <a:solidFill>
              <a:srgbClr val="FF5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56022F94-5718-3C84-F2E4-C10FC183C005}"/>
                </a:ext>
              </a:extLst>
            </p:cNvPr>
            <p:cNvSpPr/>
            <p:nvPr/>
          </p:nvSpPr>
          <p:spPr>
            <a:xfrm>
              <a:off x="19902054" y="10285257"/>
              <a:ext cx="2556161" cy="2556164"/>
            </a:xfrm>
            <a:prstGeom prst="rect">
              <a:avLst/>
            </a:prstGeom>
            <a:solidFill>
              <a:srgbClr val="66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7" name="Rectangle 16">
              <a:extLst>
                <a:ext uri="{FF2B5EF4-FFF2-40B4-BE49-F238E27FC236}">
                  <a16:creationId xmlns:a16="http://schemas.microsoft.com/office/drawing/2014/main" id="{F2BA32E0-8A84-F42E-D53F-4F54DC6CDCDB}"/>
                </a:ext>
              </a:extLst>
            </p:cNvPr>
            <p:cNvSpPr/>
            <p:nvPr/>
          </p:nvSpPr>
          <p:spPr>
            <a:xfrm>
              <a:off x="19902054" y="12834490"/>
              <a:ext cx="2556161" cy="2556164"/>
            </a:xfrm>
            <a:prstGeom prst="rect">
              <a:avLst/>
            </a:prstGeom>
            <a:solidFill>
              <a:srgbClr val="33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1" name="Rectangle 20">
              <a:extLst>
                <a:ext uri="{FF2B5EF4-FFF2-40B4-BE49-F238E27FC236}">
                  <a16:creationId xmlns:a16="http://schemas.microsoft.com/office/drawing/2014/main" id="{BE975252-4729-7D06-330F-DDE4464ADFFC}"/>
                </a:ext>
              </a:extLst>
            </p:cNvPr>
            <p:cNvSpPr/>
            <p:nvPr/>
          </p:nvSpPr>
          <p:spPr>
            <a:xfrm>
              <a:off x="19902054" y="15388913"/>
              <a:ext cx="2556161" cy="2556164"/>
            </a:xfrm>
            <a:prstGeom prst="rect">
              <a:avLst/>
            </a:prstGeom>
            <a:solidFill>
              <a:srgbClr val="FF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nvGrpSpPr>
          <p:cNvPr id="30" name="Group 29">
            <a:extLst>
              <a:ext uri="{FF2B5EF4-FFF2-40B4-BE49-F238E27FC236}">
                <a16:creationId xmlns:a16="http://schemas.microsoft.com/office/drawing/2014/main" id="{0889810A-367B-C8C9-B4FD-F9F088B0E523}"/>
              </a:ext>
            </a:extLst>
          </p:cNvPr>
          <p:cNvGrpSpPr/>
          <p:nvPr/>
        </p:nvGrpSpPr>
        <p:grpSpPr>
          <a:xfrm>
            <a:off x="22763017" y="7730834"/>
            <a:ext cx="2556161" cy="10214243"/>
            <a:chOff x="22763017" y="7730834"/>
            <a:chExt cx="2556161" cy="10214243"/>
          </a:xfrm>
        </p:grpSpPr>
        <p:sp>
          <p:nvSpPr>
            <p:cNvPr id="5" name="Rectangle 4">
              <a:extLst>
                <a:ext uri="{FF2B5EF4-FFF2-40B4-BE49-F238E27FC236}">
                  <a16:creationId xmlns:a16="http://schemas.microsoft.com/office/drawing/2014/main" id="{931A4B6F-6C87-58A7-AB28-BC6D750DC619}"/>
                </a:ext>
              </a:extLst>
            </p:cNvPr>
            <p:cNvSpPr/>
            <p:nvPr/>
          </p:nvSpPr>
          <p:spPr>
            <a:xfrm>
              <a:off x="22763017" y="7730834"/>
              <a:ext cx="2556161" cy="2556164"/>
            </a:xfrm>
            <a:prstGeom prst="rect">
              <a:avLst/>
            </a:prstGeom>
            <a:solidFill>
              <a:srgbClr val="FF5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9" name="Rectangle 8">
              <a:extLst>
                <a:ext uri="{FF2B5EF4-FFF2-40B4-BE49-F238E27FC236}">
                  <a16:creationId xmlns:a16="http://schemas.microsoft.com/office/drawing/2014/main" id="{F733EB76-5940-CC2D-22DA-BC5AEB011140}"/>
                </a:ext>
              </a:extLst>
            </p:cNvPr>
            <p:cNvSpPr/>
            <p:nvPr/>
          </p:nvSpPr>
          <p:spPr>
            <a:xfrm>
              <a:off x="22763017" y="10285257"/>
              <a:ext cx="2556161" cy="2556164"/>
            </a:xfrm>
            <a:prstGeom prst="rect">
              <a:avLst/>
            </a:prstGeom>
            <a:solidFill>
              <a:srgbClr val="66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8" name="Rectangle 17">
              <a:extLst>
                <a:ext uri="{FF2B5EF4-FFF2-40B4-BE49-F238E27FC236}">
                  <a16:creationId xmlns:a16="http://schemas.microsoft.com/office/drawing/2014/main" id="{16ADAF00-35B9-3615-C4C9-092427452F0E}"/>
                </a:ext>
              </a:extLst>
            </p:cNvPr>
            <p:cNvSpPr/>
            <p:nvPr/>
          </p:nvSpPr>
          <p:spPr>
            <a:xfrm>
              <a:off x="22763017" y="12834490"/>
              <a:ext cx="2556161" cy="2556164"/>
            </a:xfrm>
            <a:prstGeom prst="rect">
              <a:avLst/>
            </a:prstGeom>
            <a:solidFill>
              <a:srgbClr val="33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2" name="Rectangle 21">
              <a:extLst>
                <a:ext uri="{FF2B5EF4-FFF2-40B4-BE49-F238E27FC236}">
                  <a16:creationId xmlns:a16="http://schemas.microsoft.com/office/drawing/2014/main" id="{ACC3BBE8-A467-3AE3-2F2E-984835870FD6}"/>
                </a:ext>
              </a:extLst>
            </p:cNvPr>
            <p:cNvSpPr/>
            <p:nvPr/>
          </p:nvSpPr>
          <p:spPr>
            <a:xfrm>
              <a:off x="22763017" y="15388913"/>
              <a:ext cx="2556161" cy="2556164"/>
            </a:xfrm>
            <a:prstGeom prst="rect">
              <a:avLst/>
            </a:prstGeom>
            <a:solidFill>
              <a:srgbClr val="FF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nvGrpSpPr>
          <p:cNvPr id="31" name="Group 30">
            <a:extLst>
              <a:ext uri="{FF2B5EF4-FFF2-40B4-BE49-F238E27FC236}">
                <a16:creationId xmlns:a16="http://schemas.microsoft.com/office/drawing/2014/main" id="{363C695A-8458-A332-DB34-1C63990658E9}"/>
              </a:ext>
            </a:extLst>
          </p:cNvPr>
          <p:cNvGrpSpPr/>
          <p:nvPr/>
        </p:nvGrpSpPr>
        <p:grpSpPr>
          <a:xfrm>
            <a:off x="25623983" y="7730834"/>
            <a:ext cx="2556161" cy="10214243"/>
            <a:chOff x="25623983" y="7730834"/>
            <a:chExt cx="2556161" cy="10214243"/>
          </a:xfrm>
        </p:grpSpPr>
        <p:sp>
          <p:nvSpPr>
            <p:cNvPr id="6" name="Rectangle 5">
              <a:extLst>
                <a:ext uri="{FF2B5EF4-FFF2-40B4-BE49-F238E27FC236}">
                  <a16:creationId xmlns:a16="http://schemas.microsoft.com/office/drawing/2014/main" id="{4AC7AD70-D4D2-6A2F-0ADA-C380EC0C0713}"/>
                </a:ext>
              </a:extLst>
            </p:cNvPr>
            <p:cNvSpPr/>
            <p:nvPr/>
          </p:nvSpPr>
          <p:spPr>
            <a:xfrm>
              <a:off x="25623983" y="7730834"/>
              <a:ext cx="2556161" cy="2556164"/>
            </a:xfrm>
            <a:prstGeom prst="rect">
              <a:avLst/>
            </a:prstGeom>
            <a:solidFill>
              <a:srgbClr val="FF5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 name="Rectangle 9">
              <a:extLst>
                <a:ext uri="{FF2B5EF4-FFF2-40B4-BE49-F238E27FC236}">
                  <a16:creationId xmlns:a16="http://schemas.microsoft.com/office/drawing/2014/main" id="{F2BB7001-6EBA-AF37-D18B-1F0CD9F839FC}"/>
                </a:ext>
              </a:extLst>
            </p:cNvPr>
            <p:cNvSpPr/>
            <p:nvPr/>
          </p:nvSpPr>
          <p:spPr>
            <a:xfrm>
              <a:off x="25623983" y="10285257"/>
              <a:ext cx="2556161" cy="2556164"/>
            </a:xfrm>
            <a:prstGeom prst="rect">
              <a:avLst/>
            </a:prstGeom>
            <a:solidFill>
              <a:srgbClr val="66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9" name="Rectangle 18">
              <a:extLst>
                <a:ext uri="{FF2B5EF4-FFF2-40B4-BE49-F238E27FC236}">
                  <a16:creationId xmlns:a16="http://schemas.microsoft.com/office/drawing/2014/main" id="{7DF3E45C-09B4-03C2-34FE-542886963F5C}"/>
                </a:ext>
              </a:extLst>
            </p:cNvPr>
            <p:cNvSpPr/>
            <p:nvPr/>
          </p:nvSpPr>
          <p:spPr>
            <a:xfrm>
              <a:off x="25623983" y="12834490"/>
              <a:ext cx="2556161" cy="2556164"/>
            </a:xfrm>
            <a:prstGeom prst="rect">
              <a:avLst/>
            </a:prstGeom>
            <a:solidFill>
              <a:srgbClr val="33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3" name="Rectangle 22">
              <a:extLst>
                <a:ext uri="{FF2B5EF4-FFF2-40B4-BE49-F238E27FC236}">
                  <a16:creationId xmlns:a16="http://schemas.microsoft.com/office/drawing/2014/main" id="{B20E672E-59AD-8659-1569-3936F312358C}"/>
                </a:ext>
              </a:extLst>
            </p:cNvPr>
            <p:cNvSpPr/>
            <p:nvPr/>
          </p:nvSpPr>
          <p:spPr>
            <a:xfrm>
              <a:off x="25623983" y="15388913"/>
              <a:ext cx="2556161" cy="2556164"/>
            </a:xfrm>
            <a:prstGeom prst="rect">
              <a:avLst/>
            </a:prstGeom>
            <a:solidFill>
              <a:srgbClr val="FF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grpSp>
        <p:nvGrpSpPr>
          <p:cNvPr id="32" name="Group 31">
            <a:extLst>
              <a:ext uri="{FF2B5EF4-FFF2-40B4-BE49-F238E27FC236}">
                <a16:creationId xmlns:a16="http://schemas.microsoft.com/office/drawing/2014/main" id="{A0589B80-C63E-AADD-D01D-94E5790F374F}"/>
              </a:ext>
            </a:extLst>
          </p:cNvPr>
          <p:cNvGrpSpPr/>
          <p:nvPr/>
        </p:nvGrpSpPr>
        <p:grpSpPr>
          <a:xfrm>
            <a:off x="28484946" y="7730834"/>
            <a:ext cx="2556161" cy="10214243"/>
            <a:chOff x="28484946" y="7730834"/>
            <a:chExt cx="2556161" cy="10214243"/>
          </a:xfrm>
        </p:grpSpPr>
        <p:sp>
          <p:nvSpPr>
            <p:cNvPr id="7" name="Rectangle 6">
              <a:extLst>
                <a:ext uri="{FF2B5EF4-FFF2-40B4-BE49-F238E27FC236}">
                  <a16:creationId xmlns:a16="http://schemas.microsoft.com/office/drawing/2014/main" id="{10B7DB73-C603-336D-076D-DA06CA903FEA}"/>
                </a:ext>
              </a:extLst>
            </p:cNvPr>
            <p:cNvSpPr/>
            <p:nvPr/>
          </p:nvSpPr>
          <p:spPr>
            <a:xfrm>
              <a:off x="28484946" y="7730834"/>
              <a:ext cx="2556161" cy="2556164"/>
            </a:xfrm>
            <a:prstGeom prst="rect">
              <a:avLst/>
            </a:prstGeom>
            <a:solidFill>
              <a:srgbClr val="FF5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1" name="Rectangle 10">
              <a:extLst>
                <a:ext uri="{FF2B5EF4-FFF2-40B4-BE49-F238E27FC236}">
                  <a16:creationId xmlns:a16="http://schemas.microsoft.com/office/drawing/2014/main" id="{D6B1C6F2-CE3C-F615-ABBC-7866DA1F8D15}"/>
                </a:ext>
              </a:extLst>
            </p:cNvPr>
            <p:cNvSpPr/>
            <p:nvPr/>
          </p:nvSpPr>
          <p:spPr>
            <a:xfrm>
              <a:off x="28484946" y="10285257"/>
              <a:ext cx="2556161" cy="2556164"/>
            </a:xfrm>
            <a:prstGeom prst="rect">
              <a:avLst/>
            </a:prstGeom>
            <a:solidFill>
              <a:srgbClr val="6699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0" name="Rectangle 19">
              <a:extLst>
                <a:ext uri="{FF2B5EF4-FFF2-40B4-BE49-F238E27FC236}">
                  <a16:creationId xmlns:a16="http://schemas.microsoft.com/office/drawing/2014/main" id="{7D771A50-6FC1-4581-98D0-BAE7A2325693}"/>
                </a:ext>
              </a:extLst>
            </p:cNvPr>
            <p:cNvSpPr/>
            <p:nvPr/>
          </p:nvSpPr>
          <p:spPr>
            <a:xfrm>
              <a:off x="28484946" y="12834490"/>
              <a:ext cx="2556161" cy="2556164"/>
            </a:xfrm>
            <a:prstGeom prst="rect">
              <a:avLst/>
            </a:prstGeom>
            <a:solidFill>
              <a:srgbClr val="33C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8" name="Rectangle 27">
              <a:extLst>
                <a:ext uri="{FF2B5EF4-FFF2-40B4-BE49-F238E27FC236}">
                  <a16:creationId xmlns:a16="http://schemas.microsoft.com/office/drawing/2014/main" id="{D5A41206-D054-EB24-F009-1FF6BFBDF9B5}"/>
                </a:ext>
              </a:extLst>
            </p:cNvPr>
            <p:cNvSpPr/>
            <p:nvPr/>
          </p:nvSpPr>
          <p:spPr>
            <a:xfrm>
              <a:off x="28484946" y="15388913"/>
              <a:ext cx="2556161" cy="2556164"/>
            </a:xfrm>
            <a:prstGeom prst="rect">
              <a:avLst/>
            </a:prstGeom>
            <a:solidFill>
              <a:srgbClr val="FF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sp>
        <p:nvSpPr>
          <p:cNvPr id="4" name="Title 3">
            <a:extLst>
              <a:ext uri="{FF2B5EF4-FFF2-40B4-BE49-F238E27FC236}">
                <a16:creationId xmlns:a16="http://schemas.microsoft.com/office/drawing/2014/main" id="{0A677C21-6622-6FC1-F6C3-8386CB5CD0F6}"/>
              </a:ext>
            </a:extLst>
          </p:cNvPr>
          <p:cNvSpPr>
            <a:spLocks noGrp="1"/>
          </p:cNvSpPr>
          <p:nvPr>
            <p:ph type="title"/>
          </p:nvPr>
        </p:nvSpPr>
        <p:spPr/>
        <p:txBody>
          <a:bodyPr/>
          <a:lstStyle/>
          <a:p>
            <a:r>
              <a:rPr lang="en-US"/>
              <a:t>Communication primitives</a:t>
            </a:r>
          </a:p>
        </p:txBody>
      </p:sp>
      <p:pic>
        <p:nvPicPr>
          <p:cNvPr id="12" name="Picture 11" descr="Shape&#10;&#10;Description automatically generated with low confidence">
            <a:extLst>
              <a:ext uri="{FF2B5EF4-FFF2-40B4-BE49-F238E27FC236}">
                <a16:creationId xmlns:a16="http://schemas.microsoft.com/office/drawing/2014/main" id="{A5A65715-DDFE-A4AA-AD88-76799CC2E0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092" y="5174670"/>
            <a:ext cx="2556165" cy="255616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E17C89E0-FB56-E148-D2B0-152B6F424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053" y="5174670"/>
            <a:ext cx="2556165" cy="2556165"/>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A7B8B177-9820-ECAC-DE72-A0B2A27F3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2018" y="5174670"/>
            <a:ext cx="2556165" cy="2556165"/>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FA5559AA-D1C7-0B19-8086-EC89C9C12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2979" y="5174670"/>
            <a:ext cx="2556165" cy="2556165"/>
          </a:xfrm>
          <a:prstGeom prst="rect">
            <a:avLst/>
          </a:prstGeom>
        </p:spPr>
      </p:pic>
      <p:grpSp>
        <p:nvGrpSpPr>
          <p:cNvPr id="55" name="Group 54">
            <a:extLst>
              <a:ext uri="{FF2B5EF4-FFF2-40B4-BE49-F238E27FC236}">
                <a16:creationId xmlns:a16="http://schemas.microsoft.com/office/drawing/2014/main" id="{AAF9825B-D022-B7E7-4DF1-AD8B33DB28D6}"/>
              </a:ext>
            </a:extLst>
          </p:cNvPr>
          <p:cNvGrpSpPr/>
          <p:nvPr/>
        </p:nvGrpSpPr>
        <p:grpSpPr>
          <a:xfrm>
            <a:off x="5230091" y="7730835"/>
            <a:ext cx="11139053" cy="10214243"/>
            <a:chOff x="5230091" y="7730835"/>
            <a:chExt cx="11139053" cy="10214243"/>
          </a:xfrm>
        </p:grpSpPr>
        <p:sp>
          <p:nvSpPr>
            <p:cNvPr id="16" name="Rectangle 15">
              <a:extLst>
                <a:ext uri="{FF2B5EF4-FFF2-40B4-BE49-F238E27FC236}">
                  <a16:creationId xmlns:a16="http://schemas.microsoft.com/office/drawing/2014/main" id="{783B4EF8-115D-44AF-CA37-BB3547924A80}"/>
                </a:ext>
              </a:extLst>
            </p:cNvPr>
            <p:cNvSpPr/>
            <p:nvPr/>
          </p:nvSpPr>
          <p:spPr>
            <a:xfrm>
              <a:off x="5230091"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4" name="Rectangle 23">
              <a:extLst>
                <a:ext uri="{FF2B5EF4-FFF2-40B4-BE49-F238E27FC236}">
                  <a16:creationId xmlns:a16="http://schemas.microsoft.com/office/drawing/2014/main" id="{1270E0A6-2583-1FE0-D6DB-7F4AA3AA8645}"/>
                </a:ext>
              </a:extLst>
            </p:cNvPr>
            <p:cNvSpPr/>
            <p:nvPr/>
          </p:nvSpPr>
          <p:spPr>
            <a:xfrm>
              <a:off x="8091054"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5" name="Rectangle 24">
              <a:extLst>
                <a:ext uri="{FF2B5EF4-FFF2-40B4-BE49-F238E27FC236}">
                  <a16:creationId xmlns:a16="http://schemas.microsoft.com/office/drawing/2014/main" id="{A1461DED-98B9-5515-E8A8-4488E63E4331}"/>
                </a:ext>
              </a:extLst>
            </p:cNvPr>
            <p:cNvSpPr/>
            <p:nvPr/>
          </p:nvSpPr>
          <p:spPr>
            <a:xfrm>
              <a:off x="10952020"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6" name="Rectangle 25">
              <a:extLst>
                <a:ext uri="{FF2B5EF4-FFF2-40B4-BE49-F238E27FC236}">
                  <a16:creationId xmlns:a16="http://schemas.microsoft.com/office/drawing/2014/main" id="{015C9EC2-4A3B-C13D-440B-846E9015FAB0}"/>
                </a:ext>
              </a:extLst>
            </p:cNvPr>
            <p:cNvSpPr/>
            <p:nvPr/>
          </p:nvSpPr>
          <p:spPr>
            <a:xfrm>
              <a:off x="13812983"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 name="Rectangle 26">
              <a:extLst>
                <a:ext uri="{FF2B5EF4-FFF2-40B4-BE49-F238E27FC236}">
                  <a16:creationId xmlns:a16="http://schemas.microsoft.com/office/drawing/2014/main" id="{03314BD1-EB42-E67B-45A8-942F52F17F18}"/>
                </a:ext>
              </a:extLst>
            </p:cNvPr>
            <p:cNvSpPr/>
            <p:nvPr/>
          </p:nvSpPr>
          <p:spPr>
            <a:xfrm>
              <a:off x="5230091"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8" name="Rectangle 37">
              <a:extLst>
                <a:ext uri="{FF2B5EF4-FFF2-40B4-BE49-F238E27FC236}">
                  <a16:creationId xmlns:a16="http://schemas.microsoft.com/office/drawing/2014/main" id="{4A90962B-BCC4-93DA-817A-456093420C21}"/>
                </a:ext>
              </a:extLst>
            </p:cNvPr>
            <p:cNvSpPr/>
            <p:nvPr/>
          </p:nvSpPr>
          <p:spPr>
            <a:xfrm>
              <a:off x="8091054"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0918DFA9-3C50-89CF-225B-5F49255C2918}"/>
                </a:ext>
              </a:extLst>
            </p:cNvPr>
            <p:cNvSpPr/>
            <p:nvPr/>
          </p:nvSpPr>
          <p:spPr>
            <a:xfrm>
              <a:off x="10952020"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2" name="Rectangle 41">
              <a:extLst>
                <a:ext uri="{FF2B5EF4-FFF2-40B4-BE49-F238E27FC236}">
                  <a16:creationId xmlns:a16="http://schemas.microsoft.com/office/drawing/2014/main" id="{83E26700-F544-FD83-B516-D8F13338F57B}"/>
                </a:ext>
              </a:extLst>
            </p:cNvPr>
            <p:cNvSpPr/>
            <p:nvPr/>
          </p:nvSpPr>
          <p:spPr>
            <a:xfrm>
              <a:off x="13812983"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3" name="Rectangle 42">
              <a:extLst>
                <a:ext uri="{FF2B5EF4-FFF2-40B4-BE49-F238E27FC236}">
                  <a16:creationId xmlns:a16="http://schemas.microsoft.com/office/drawing/2014/main" id="{6E68B739-BCD4-91B4-86F2-33600DAD4D9C}"/>
                </a:ext>
              </a:extLst>
            </p:cNvPr>
            <p:cNvSpPr/>
            <p:nvPr/>
          </p:nvSpPr>
          <p:spPr>
            <a:xfrm>
              <a:off x="5230091"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5" name="Rectangle 44">
              <a:extLst>
                <a:ext uri="{FF2B5EF4-FFF2-40B4-BE49-F238E27FC236}">
                  <a16:creationId xmlns:a16="http://schemas.microsoft.com/office/drawing/2014/main" id="{63DDF77F-03F6-D5EF-2B17-BCEA98A7F693}"/>
                </a:ext>
              </a:extLst>
            </p:cNvPr>
            <p:cNvSpPr/>
            <p:nvPr/>
          </p:nvSpPr>
          <p:spPr>
            <a:xfrm>
              <a:off x="8091054"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6" name="Rectangle 45">
              <a:extLst>
                <a:ext uri="{FF2B5EF4-FFF2-40B4-BE49-F238E27FC236}">
                  <a16:creationId xmlns:a16="http://schemas.microsoft.com/office/drawing/2014/main" id="{91CECCB8-2D40-9AE8-0C6E-35E75AB47248}"/>
                </a:ext>
              </a:extLst>
            </p:cNvPr>
            <p:cNvSpPr/>
            <p:nvPr/>
          </p:nvSpPr>
          <p:spPr>
            <a:xfrm>
              <a:off x="10952020"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8" name="Rectangle 47">
              <a:extLst>
                <a:ext uri="{FF2B5EF4-FFF2-40B4-BE49-F238E27FC236}">
                  <a16:creationId xmlns:a16="http://schemas.microsoft.com/office/drawing/2014/main" id="{528BF340-177B-275D-7F58-2C44C29AE1D0}"/>
                </a:ext>
              </a:extLst>
            </p:cNvPr>
            <p:cNvSpPr/>
            <p:nvPr/>
          </p:nvSpPr>
          <p:spPr>
            <a:xfrm>
              <a:off x="13812983"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973C1C78-9EC2-E615-67A8-07F87D731384}"/>
                </a:ext>
              </a:extLst>
            </p:cNvPr>
            <p:cNvSpPr/>
            <p:nvPr/>
          </p:nvSpPr>
          <p:spPr>
            <a:xfrm>
              <a:off x="5230091"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1" name="Rectangle 50">
              <a:extLst>
                <a:ext uri="{FF2B5EF4-FFF2-40B4-BE49-F238E27FC236}">
                  <a16:creationId xmlns:a16="http://schemas.microsoft.com/office/drawing/2014/main" id="{5737EB55-E5E8-4A18-A496-03F9A2E05EC8}"/>
                </a:ext>
              </a:extLst>
            </p:cNvPr>
            <p:cNvSpPr/>
            <p:nvPr/>
          </p:nvSpPr>
          <p:spPr>
            <a:xfrm>
              <a:off x="8091054"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2" name="Rectangle 51">
              <a:extLst>
                <a:ext uri="{FF2B5EF4-FFF2-40B4-BE49-F238E27FC236}">
                  <a16:creationId xmlns:a16="http://schemas.microsoft.com/office/drawing/2014/main" id="{828FE5DC-0925-9077-0079-DA9019D36BF9}"/>
                </a:ext>
              </a:extLst>
            </p:cNvPr>
            <p:cNvSpPr/>
            <p:nvPr/>
          </p:nvSpPr>
          <p:spPr>
            <a:xfrm>
              <a:off x="10952020"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 name="Rectangle 53">
              <a:extLst>
                <a:ext uri="{FF2B5EF4-FFF2-40B4-BE49-F238E27FC236}">
                  <a16:creationId xmlns:a16="http://schemas.microsoft.com/office/drawing/2014/main" id="{5BF530B9-EEC8-7EE8-5920-775FE0C6019E}"/>
                </a:ext>
              </a:extLst>
            </p:cNvPr>
            <p:cNvSpPr/>
            <p:nvPr/>
          </p:nvSpPr>
          <p:spPr>
            <a:xfrm>
              <a:off x="13812983"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sp>
        <p:nvSpPr>
          <p:cNvPr id="57" name="Rectangle 56">
            <a:extLst>
              <a:ext uri="{FF2B5EF4-FFF2-40B4-BE49-F238E27FC236}">
                <a16:creationId xmlns:a16="http://schemas.microsoft.com/office/drawing/2014/main" id="{9657448B-7462-ABF7-4A28-C66C8945619D}"/>
              </a:ext>
            </a:extLst>
          </p:cNvPr>
          <p:cNvSpPr/>
          <p:nvPr/>
        </p:nvSpPr>
        <p:spPr>
          <a:xfrm>
            <a:off x="5230091"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8" name="Rectangle 57">
            <a:extLst>
              <a:ext uri="{FF2B5EF4-FFF2-40B4-BE49-F238E27FC236}">
                <a16:creationId xmlns:a16="http://schemas.microsoft.com/office/drawing/2014/main" id="{0FF77CBE-578A-08E5-1A84-BBC89C83C68E}"/>
              </a:ext>
            </a:extLst>
          </p:cNvPr>
          <p:cNvSpPr/>
          <p:nvPr/>
        </p:nvSpPr>
        <p:spPr>
          <a:xfrm>
            <a:off x="8091054"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9" name="Rectangle 58">
            <a:extLst>
              <a:ext uri="{FF2B5EF4-FFF2-40B4-BE49-F238E27FC236}">
                <a16:creationId xmlns:a16="http://schemas.microsoft.com/office/drawing/2014/main" id="{8CCDC69A-24CA-B064-1219-EF1328447285}"/>
              </a:ext>
            </a:extLst>
          </p:cNvPr>
          <p:cNvSpPr/>
          <p:nvPr/>
        </p:nvSpPr>
        <p:spPr>
          <a:xfrm>
            <a:off x="10952020"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0" name="Rectangle 59">
            <a:extLst>
              <a:ext uri="{FF2B5EF4-FFF2-40B4-BE49-F238E27FC236}">
                <a16:creationId xmlns:a16="http://schemas.microsoft.com/office/drawing/2014/main" id="{011F5AA2-1FAD-B968-6BF3-6D87313D45C0}"/>
              </a:ext>
            </a:extLst>
          </p:cNvPr>
          <p:cNvSpPr/>
          <p:nvPr/>
        </p:nvSpPr>
        <p:spPr>
          <a:xfrm>
            <a:off x="13812983"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2" name="Rectangle 61">
            <a:extLst>
              <a:ext uri="{FF2B5EF4-FFF2-40B4-BE49-F238E27FC236}">
                <a16:creationId xmlns:a16="http://schemas.microsoft.com/office/drawing/2014/main" id="{B928DD4E-AC00-D639-95A9-584E19FC260C}"/>
              </a:ext>
            </a:extLst>
          </p:cNvPr>
          <p:cNvSpPr/>
          <p:nvPr/>
        </p:nvSpPr>
        <p:spPr>
          <a:xfrm>
            <a:off x="5230091"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6801DAC4-C66D-05CF-698A-3284D96A3F01}"/>
              </a:ext>
            </a:extLst>
          </p:cNvPr>
          <p:cNvSpPr/>
          <p:nvPr/>
        </p:nvSpPr>
        <p:spPr>
          <a:xfrm>
            <a:off x="8091054"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5" name="Rectangle 64">
            <a:extLst>
              <a:ext uri="{FF2B5EF4-FFF2-40B4-BE49-F238E27FC236}">
                <a16:creationId xmlns:a16="http://schemas.microsoft.com/office/drawing/2014/main" id="{C5B224D9-0E84-059D-1EFD-76F8351795B5}"/>
              </a:ext>
            </a:extLst>
          </p:cNvPr>
          <p:cNvSpPr/>
          <p:nvPr/>
        </p:nvSpPr>
        <p:spPr>
          <a:xfrm>
            <a:off x="10952020"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9A895906-33AE-ED4A-92E3-4D109D5FBB1B}"/>
              </a:ext>
            </a:extLst>
          </p:cNvPr>
          <p:cNvSpPr/>
          <p:nvPr/>
        </p:nvSpPr>
        <p:spPr>
          <a:xfrm>
            <a:off x="13812983"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D5F6A349-93CA-70C6-E58A-D209466DC31B}"/>
              </a:ext>
            </a:extLst>
          </p:cNvPr>
          <p:cNvSpPr/>
          <p:nvPr/>
        </p:nvSpPr>
        <p:spPr>
          <a:xfrm>
            <a:off x="5230091"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9" name="Rectangle 68">
            <a:extLst>
              <a:ext uri="{FF2B5EF4-FFF2-40B4-BE49-F238E27FC236}">
                <a16:creationId xmlns:a16="http://schemas.microsoft.com/office/drawing/2014/main" id="{2FF0458A-5D5B-F9EE-6E65-FA91156C88C5}"/>
              </a:ext>
            </a:extLst>
          </p:cNvPr>
          <p:cNvSpPr/>
          <p:nvPr/>
        </p:nvSpPr>
        <p:spPr>
          <a:xfrm>
            <a:off x="8091054"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0" name="Rectangle 69">
            <a:extLst>
              <a:ext uri="{FF2B5EF4-FFF2-40B4-BE49-F238E27FC236}">
                <a16:creationId xmlns:a16="http://schemas.microsoft.com/office/drawing/2014/main" id="{8135AF17-005E-FCB8-B67A-97F443E59A75}"/>
              </a:ext>
            </a:extLst>
          </p:cNvPr>
          <p:cNvSpPr/>
          <p:nvPr/>
        </p:nvSpPr>
        <p:spPr>
          <a:xfrm>
            <a:off x="10952020"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1" name="Rectangle 70">
            <a:extLst>
              <a:ext uri="{FF2B5EF4-FFF2-40B4-BE49-F238E27FC236}">
                <a16:creationId xmlns:a16="http://schemas.microsoft.com/office/drawing/2014/main" id="{A9CE11B1-62B4-58B9-FB58-4E7E0A4BA8A7}"/>
              </a:ext>
            </a:extLst>
          </p:cNvPr>
          <p:cNvSpPr/>
          <p:nvPr/>
        </p:nvSpPr>
        <p:spPr>
          <a:xfrm>
            <a:off x="13812983"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2" name="Rectangle 71">
            <a:extLst>
              <a:ext uri="{FF2B5EF4-FFF2-40B4-BE49-F238E27FC236}">
                <a16:creationId xmlns:a16="http://schemas.microsoft.com/office/drawing/2014/main" id="{EE8F0917-BF49-86C6-E4AB-956F00BE6A6F}"/>
              </a:ext>
            </a:extLst>
          </p:cNvPr>
          <p:cNvSpPr/>
          <p:nvPr/>
        </p:nvSpPr>
        <p:spPr>
          <a:xfrm>
            <a:off x="5230091"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3" name="Rectangle 72">
            <a:extLst>
              <a:ext uri="{FF2B5EF4-FFF2-40B4-BE49-F238E27FC236}">
                <a16:creationId xmlns:a16="http://schemas.microsoft.com/office/drawing/2014/main" id="{ED7D2F26-529B-DA58-E039-30FC5664AA07}"/>
              </a:ext>
            </a:extLst>
          </p:cNvPr>
          <p:cNvSpPr/>
          <p:nvPr/>
        </p:nvSpPr>
        <p:spPr>
          <a:xfrm>
            <a:off x="8091054"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4" name="Rectangle 73">
            <a:extLst>
              <a:ext uri="{FF2B5EF4-FFF2-40B4-BE49-F238E27FC236}">
                <a16:creationId xmlns:a16="http://schemas.microsoft.com/office/drawing/2014/main" id="{396CE0FC-CE79-A479-97E1-18C9FB6356F8}"/>
              </a:ext>
            </a:extLst>
          </p:cNvPr>
          <p:cNvSpPr/>
          <p:nvPr/>
        </p:nvSpPr>
        <p:spPr>
          <a:xfrm>
            <a:off x="10952020"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5" name="Rectangle 74">
            <a:extLst>
              <a:ext uri="{FF2B5EF4-FFF2-40B4-BE49-F238E27FC236}">
                <a16:creationId xmlns:a16="http://schemas.microsoft.com/office/drawing/2014/main" id="{9EA78266-24F9-3253-C12C-8BE1FFC076DF}"/>
              </a:ext>
            </a:extLst>
          </p:cNvPr>
          <p:cNvSpPr/>
          <p:nvPr/>
        </p:nvSpPr>
        <p:spPr>
          <a:xfrm>
            <a:off x="13812983"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86" name="Picture 85" descr="Shape&#10;&#10;Description automatically generated with low confidence">
            <a:extLst>
              <a:ext uri="{FF2B5EF4-FFF2-40B4-BE49-F238E27FC236}">
                <a16:creationId xmlns:a16="http://schemas.microsoft.com/office/drawing/2014/main" id="{C320FF30-9C58-95F5-4CF2-E71AC367B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2055" y="5174670"/>
            <a:ext cx="2556165" cy="2556165"/>
          </a:xfrm>
          <a:prstGeom prst="rect">
            <a:avLst/>
          </a:prstGeom>
        </p:spPr>
      </p:pic>
      <p:pic>
        <p:nvPicPr>
          <p:cNvPr id="87" name="Picture 86" descr="Shape&#10;&#10;Description automatically generated with low confidence">
            <a:extLst>
              <a:ext uri="{FF2B5EF4-FFF2-40B4-BE49-F238E27FC236}">
                <a16:creationId xmlns:a16="http://schemas.microsoft.com/office/drawing/2014/main" id="{385CB946-49AA-BA7E-7513-7AABB211B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016" y="5174670"/>
            <a:ext cx="2556165" cy="2556165"/>
          </a:xfrm>
          <a:prstGeom prst="rect">
            <a:avLst/>
          </a:prstGeom>
        </p:spPr>
      </p:pic>
      <p:pic>
        <p:nvPicPr>
          <p:cNvPr id="89" name="Picture 88" descr="Shape&#10;&#10;Description automatically generated with low confidence">
            <a:extLst>
              <a:ext uri="{FF2B5EF4-FFF2-40B4-BE49-F238E27FC236}">
                <a16:creationId xmlns:a16="http://schemas.microsoft.com/office/drawing/2014/main" id="{57780B9E-E094-45B7-7C9B-68913196A0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3981" y="5174670"/>
            <a:ext cx="2556165" cy="2556165"/>
          </a:xfrm>
          <a:prstGeom prst="rect">
            <a:avLst/>
          </a:prstGeom>
        </p:spPr>
      </p:pic>
      <p:pic>
        <p:nvPicPr>
          <p:cNvPr id="90" name="Picture 89" descr="Shape&#10;&#10;Description automatically generated with low confidence">
            <a:extLst>
              <a:ext uri="{FF2B5EF4-FFF2-40B4-BE49-F238E27FC236}">
                <a16:creationId xmlns:a16="http://schemas.microsoft.com/office/drawing/2014/main" id="{EF3449B0-00A3-CB89-3199-DFEB5BBB2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4942" y="5174670"/>
            <a:ext cx="2556165" cy="2556165"/>
          </a:xfrm>
          <a:prstGeom prst="rect">
            <a:avLst/>
          </a:prstGeom>
        </p:spPr>
      </p:pic>
      <p:sp>
        <p:nvSpPr>
          <p:cNvPr id="97" name="Rectangle 96">
            <a:extLst>
              <a:ext uri="{FF2B5EF4-FFF2-40B4-BE49-F238E27FC236}">
                <a16:creationId xmlns:a16="http://schemas.microsoft.com/office/drawing/2014/main" id="{1856B5BC-7AA4-A2D6-C920-179E592DBB94}"/>
              </a:ext>
            </a:extLst>
          </p:cNvPr>
          <p:cNvSpPr/>
          <p:nvPr/>
        </p:nvSpPr>
        <p:spPr>
          <a:xfrm>
            <a:off x="21833240" y="18017836"/>
            <a:ext cx="75814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All-reduce</a:t>
            </a:r>
          </a:p>
        </p:txBody>
      </p:sp>
    </p:spTree>
    <p:custDataLst>
      <p:tags r:id="rId1"/>
    </p:custDataLst>
    <p:extLst>
      <p:ext uri="{BB962C8B-B14F-4D97-AF65-F5344CB8AC3E}">
        <p14:creationId xmlns:p14="http://schemas.microsoft.com/office/powerpoint/2010/main" val="433922097"/>
      </p:ext>
    </p:extLst>
  </p:cSld>
  <p:clrMapOvr>
    <a:masterClrMapping/>
  </p:clrMapOvr>
  <mc:AlternateContent xmlns:mc="http://schemas.openxmlformats.org/markup-compatibility/2006" xmlns:p14="http://schemas.microsoft.com/office/powerpoint/2010/main">
    <mc:Choice Requires="p14">
      <p:transition p14:dur="10" advTm="86223"/>
    </mc:Choice>
    <mc:Fallback xmlns="">
      <p:transition advTm="86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42" presetClass="path" presetSubtype="0" accel="50000" decel="50000" fill="hold" grpId="1" nodeType="withEffect">
                                  <p:stCondLst>
                                    <p:cond delay="0"/>
                                  </p:stCondLst>
                                  <p:childTnLst>
                                    <p:animMotion origin="layout" path="M -1.80556E-6 1.48148E-6 L 0.63633 -1.48148E-6 " pathEditMode="relative" rAng="0" ptsTypes="AA">
                                      <p:cBhvr>
                                        <p:cTn id="38" dur="2000" fill="hold"/>
                                        <p:tgtEl>
                                          <p:spTgt spid="57"/>
                                        </p:tgtEl>
                                        <p:attrNameLst>
                                          <p:attrName>ppt_x</p:attrName>
                                          <p:attrName>ppt_y</p:attrName>
                                        </p:attrNameLst>
                                      </p:cBhvr>
                                      <p:rCtr x="31801" y="23"/>
                                    </p:animMotion>
                                  </p:childTnLst>
                                </p:cTn>
                              </p:par>
                              <p:par>
                                <p:cTn id="39" presetID="42" presetClass="path" presetSubtype="0" accel="50000" decel="50000" fill="hold" grpId="1" nodeType="withEffect">
                                  <p:stCondLst>
                                    <p:cond delay="0"/>
                                  </p:stCondLst>
                                  <p:childTnLst>
                                    <p:animMotion origin="layout" path="M -1.38889E-6 -2.71605E-6 L 0.63594 -2.71605E-6 " pathEditMode="relative" rAng="0" ptsTypes="AA">
                                      <p:cBhvr>
                                        <p:cTn id="40" dur="2000" fill="hold"/>
                                        <p:tgtEl>
                                          <p:spTgt spid="62"/>
                                        </p:tgtEl>
                                        <p:attrNameLst>
                                          <p:attrName>ppt_x</p:attrName>
                                          <p:attrName>ppt_y</p:attrName>
                                        </p:attrNameLst>
                                      </p:cBhvr>
                                      <p:rCtr x="31797" y="0"/>
                                    </p:animMotion>
                                  </p:childTnLst>
                                </p:cTn>
                              </p:par>
                              <p:par>
                                <p:cTn id="41" presetID="42" presetClass="path" presetSubtype="0" accel="50000" decel="50000" fill="hold" grpId="1" nodeType="withEffect">
                                  <p:stCondLst>
                                    <p:cond delay="0"/>
                                  </p:stCondLst>
                                  <p:childTnLst>
                                    <p:animMotion origin="layout" path="M -1.38889E-6 -2.46914E-6 L 0.63594 -2.46914E-6 " pathEditMode="relative" rAng="0" ptsTypes="AA">
                                      <p:cBhvr>
                                        <p:cTn id="42" dur="2000" fill="hold"/>
                                        <p:tgtEl>
                                          <p:spTgt spid="68"/>
                                        </p:tgtEl>
                                        <p:attrNameLst>
                                          <p:attrName>ppt_x</p:attrName>
                                          <p:attrName>ppt_y</p:attrName>
                                        </p:attrNameLst>
                                      </p:cBhvr>
                                      <p:rCtr x="31797" y="0"/>
                                    </p:animMotion>
                                  </p:childTnLst>
                                </p:cTn>
                              </p:par>
                              <p:par>
                                <p:cTn id="43" presetID="42" presetClass="path" presetSubtype="0" accel="50000" decel="50000" fill="hold" grpId="1" nodeType="withEffect">
                                  <p:stCondLst>
                                    <p:cond delay="0"/>
                                  </p:stCondLst>
                                  <p:childTnLst>
                                    <p:animMotion origin="layout" path="M -1.38889E-6 -3.7037E-6 L 0.63568 -0.00054 " pathEditMode="relative" rAng="0" ptsTypes="AA">
                                      <p:cBhvr>
                                        <p:cTn id="44" dur="2000" fill="hold"/>
                                        <p:tgtEl>
                                          <p:spTgt spid="72"/>
                                        </p:tgtEl>
                                        <p:attrNameLst>
                                          <p:attrName>ppt_x</p:attrName>
                                          <p:attrName>ppt_y</p:attrName>
                                        </p:attrNameLst>
                                      </p:cBhvr>
                                      <p:rCtr x="31784" y="-31"/>
                                    </p:animMotion>
                                  </p:childTnLst>
                                </p:cTn>
                              </p:par>
                              <p:par>
                                <p:cTn id="45" presetID="42" presetClass="path" presetSubtype="0" accel="50000" decel="50000" fill="hold" grpId="1" nodeType="withEffect">
                                  <p:stCondLst>
                                    <p:cond delay="0"/>
                                  </p:stCondLst>
                                  <p:childTnLst>
                                    <p:animMotion origin="layout" path="M -3.19444E-6 -3.7037E-6 L 0.55747 -0.00054 " pathEditMode="relative" rAng="0" ptsTypes="AA">
                                      <p:cBhvr>
                                        <p:cTn id="46" dur="2000" fill="hold"/>
                                        <p:tgtEl>
                                          <p:spTgt spid="73"/>
                                        </p:tgtEl>
                                        <p:attrNameLst>
                                          <p:attrName>ppt_x</p:attrName>
                                          <p:attrName>ppt_y</p:attrName>
                                        </p:attrNameLst>
                                      </p:cBhvr>
                                      <p:rCtr x="27873" y="-31"/>
                                    </p:animMotion>
                                  </p:childTnLst>
                                </p:cTn>
                              </p:par>
                              <p:par>
                                <p:cTn id="47" presetID="42" presetClass="path" presetSubtype="0" accel="50000" decel="50000" fill="hold" grpId="1" nodeType="withEffect">
                                  <p:stCondLst>
                                    <p:cond delay="0"/>
                                  </p:stCondLst>
                                  <p:childTnLst>
                                    <p:animMotion origin="layout" path="M -3.19444E-6 -2.46914E-6 L 0.55773 -2.46914E-6 " pathEditMode="relative" rAng="0" ptsTypes="AA">
                                      <p:cBhvr>
                                        <p:cTn id="48" dur="2000" fill="hold"/>
                                        <p:tgtEl>
                                          <p:spTgt spid="69"/>
                                        </p:tgtEl>
                                        <p:attrNameLst>
                                          <p:attrName>ppt_x</p:attrName>
                                          <p:attrName>ppt_y</p:attrName>
                                        </p:attrNameLst>
                                      </p:cBhvr>
                                      <p:rCtr x="27886" y="0"/>
                                    </p:animMotion>
                                  </p:childTnLst>
                                </p:cTn>
                              </p:par>
                              <p:par>
                                <p:cTn id="49" presetID="42" presetClass="path" presetSubtype="0" accel="50000" decel="50000" fill="hold" grpId="1" nodeType="withEffect">
                                  <p:stCondLst>
                                    <p:cond delay="0"/>
                                  </p:stCondLst>
                                  <p:childTnLst>
                                    <p:animMotion origin="layout" path="M -3.19444E-6 -2.71605E-6 L 0.55773 -2.71605E-6 " pathEditMode="relative" rAng="0" ptsTypes="AA">
                                      <p:cBhvr>
                                        <p:cTn id="50" dur="2000" fill="hold"/>
                                        <p:tgtEl>
                                          <p:spTgt spid="63"/>
                                        </p:tgtEl>
                                        <p:attrNameLst>
                                          <p:attrName>ppt_x</p:attrName>
                                          <p:attrName>ppt_y</p:attrName>
                                        </p:attrNameLst>
                                      </p:cBhvr>
                                      <p:rCtr x="27886" y="0"/>
                                    </p:animMotion>
                                  </p:childTnLst>
                                </p:cTn>
                              </p:par>
                              <p:par>
                                <p:cTn id="51" presetID="42" presetClass="path" presetSubtype="0" accel="50000" decel="50000" fill="hold" grpId="1" nodeType="withEffect">
                                  <p:stCondLst>
                                    <p:cond delay="0"/>
                                  </p:stCondLst>
                                  <p:childTnLst>
                                    <p:animMotion origin="layout" path="M -3.19444E-6 -1.48148E-6 L 0.55773 -1.48148E-6 " pathEditMode="relative" rAng="0" ptsTypes="AA">
                                      <p:cBhvr>
                                        <p:cTn id="52" dur="2000" fill="hold"/>
                                        <p:tgtEl>
                                          <p:spTgt spid="58"/>
                                        </p:tgtEl>
                                        <p:attrNameLst>
                                          <p:attrName>ppt_x</p:attrName>
                                          <p:attrName>ppt_y</p:attrName>
                                        </p:attrNameLst>
                                      </p:cBhvr>
                                      <p:rCtr x="27886" y="0"/>
                                    </p:animMotion>
                                  </p:childTnLst>
                                </p:cTn>
                              </p:par>
                              <p:par>
                                <p:cTn id="53" presetID="42" presetClass="path" presetSubtype="0" accel="50000" decel="50000" fill="hold" grpId="1" nodeType="withEffect">
                                  <p:stCondLst>
                                    <p:cond delay="0"/>
                                  </p:stCondLst>
                                  <p:childTnLst>
                                    <p:animMotion origin="layout" path="M 5E-6 -1.48148E-6 L 0.47952 -1.48148E-6 " pathEditMode="relative" rAng="0" ptsTypes="AA">
                                      <p:cBhvr>
                                        <p:cTn id="54" dur="2000" fill="hold"/>
                                        <p:tgtEl>
                                          <p:spTgt spid="59"/>
                                        </p:tgtEl>
                                        <p:attrNameLst>
                                          <p:attrName>ppt_x</p:attrName>
                                          <p:attrName>ppt_y</p:attrName>
                                        </p:attrNameLst>
                                      </p:cBhvr>
                                      <p:rCtr x="23976" y="0"/>
                                    </p:animMotion>
                                  </p:childTnLst>
                                </p:cTn>
                              </p:par>
                              <p:par>
                                <p:cTn id="55" presetID="42" presetClass="path" presetSubtype="0" accel="50000" decel="50000" fill="hold" grpId="1" nodeType="withEffect">
                                  <p:stCondLst>
                                    <p:cond delay="0"/>
                                  </p:stCondLst>
                                  <p:childTnLst>
                                    <p:animMotion origin="layout" path="M 5E-6 -2.71605E-6 L 0.47952 -2.71605E-6 " pathEditMode="relative" rAng="0" ptsTypes="AA">
                                      <p:cBhvr>
                                        <p:cTn id="56" dur="2000" fill="hold"/>
                                        <p:tgtEl>
                                          <p:spTgt spid="65"/>
                                        </p:tgtEl>
                                        <p:attrNameLst>
                                          <p:attrName>ppt_x</p:attrName>
                                          <p:attrName>ppt_y</p:attrName>
                                        </p:attrNameLst>
                                      </p:cBhvr>
                                      <p:rCtr x="23976" y="0"/>
                                    </p:animMotion>
                                  </p:childTnLst>
                                </p:cTn>
                              </p:par>
                              <p:par>
                                <p:cTn id="57" presetID="42" presetClass="path" presetSubtype="0" accel="50000" decel="50000" fill="hold" grpId="1" nodeType="withEffect">
                                  <p:stCondLst>
                                    <p:cond delay="0"/>
                                  </p:stCondLst>
                                  <p:childTnLst>
                                    <p:animMotion origin="layout" path="M 5E-6 -2.46914E-6 L 0.47952 -2.46914E-6 " pathEditMode="relative" rAng="0" ptsTypes="AA">
                                      <p:cBhvr>
                                        <p:cTn id="58" dur="2000" fill="hold"/>
                                        <p:tgtEl>
                                          <p:spTgt spid="70"/>
                                        </p:tgtEl>
                                        <p:attrNameLst>
                                          <p:attrName>ppt_x</p:attrName>
                                          <p:attrName>ppt_y</p:attrName>
                                        </p:attrNameLst>
                                      </p:cBhvr>
                                      <p:rCtr x="23976" y="0"/>
                                    </p:animMotion>
                                  </p:childTnLst>
                                </p:cTn>
                              </p:par>
                              <p:par>
                                <p:cTn id="59" presetID="42" presetClass="path" presetSubtype="0" accel="50000" decel="50000" fill="hold" grpId="1" nodeType="withEffect">
                                  <p:stCondLst>
                                    <p:cond delay="0"/>
                                  </p:stCondLst>
                                  <p:childTnLst>
                                    <p:animMotion origin="layout" path="M 5E-6 -3.7037E-6 L 0.48004 0.00085 " pathEditMode="relative" rAng="0" ptsTypes="AA">
                                      <p:cBhvr>
                                        <p:cTn id="60" dur="2000" fill="hold"/>
                                        <p:tgtEl>
                                          <p:spTgt spid="74"/>
                                        </p:tgtEl>
                                        <p:attrNameLst>
                                          <p:attrName>ppt_x</p:attrName>
                                          <p:attrName>ppt_y</p:attrName>
                                        </p:attrNameLst>
                                      </p:cBhvr>
                                      <p:rCtr x="24002" y="39"/>
                                    </p:animMotion>
                                  </p:childTnLst>
                                </p:cTn>
                              </p:par>
                              <p:par>
                                <p:cTn id="61" presetID="42" presetClass="path" presetSubtype="0" accel="50000" decel="50000" fill="hold" grpId="1" nodeType="withEffect">
                                  <p:stCondLst>
                                    <p:cond delay="0"/>
                                  </p:stCondLst>
                                  <p:childTnLst>
                                    <p:animMotion origin="layout" path="M 3.19444E-6 -3.7037E-6 L 0.40182 -0.00054 " pathEditMode="relative" rAng="0" ptsTypes="AA">
                                      <p:cBhvr>
                                        <p:cTn id="62" dur="2000" fill="hold"/>
                                        <p:tgtEl>
                                          <p:spTgt spid="75"/>
                                        </p:tgtEl>
                                        <p:attrNameLst>
                                          <p:attrName>ppt_x</p:attrName>
                                          <p:attrName>ppt_y</p:attrName>
                                        </p:attrNameLst>
                                      </p:cBhvr>
                                      <p:rCtr x="20091" y="-31"/>
                                    </p:animMotion>
                                  </p:childTnLst>
                                </p:cTn>
                              </p:par>
                              <p:par>
                                <p:cTn id="63" presetID="42" presetClass="path" presetSubtype="0" accel="50000" decel="50000" fill="hold" grpId="1" nodeType="withEffect">
                                  <p:stCondLst>
                                    <p:cond delay="0"/>
                                  </p:stCondLst>
                                  <p:childTnLst>
                                    <p:animMotion origin="layout" path="M 3.19444E-6 -2.46914E-6 L 0.40113 -2.46914E-6 " pathEditMode="relative" rAng="0" ptsTypes="AA">
                                      <p:cBhvr>
                                        <p:cTn id="64" dur="2000" fill="hold"/>
                                        <p:tgtEl>
                                          <p:spTgt spid="71"/>
                                        </p:tgtEl>
                                        <p:attrNameLst>
                                          <p:attrName>ppt_x</p:attrName>
                                          <p:attrName>ppt_y</p:attrName>
                                        </p:attrNameLst>
                                      </p:cBhvr>
                                      <p:rCtr x="20056" y="0"/>
                                    </p:animMotion>
                                  </p:childTnLst>
                                </p:cTn>
                              </p:par>
                              <p:par>
                                <p:cTn id="65" presetID="42" presetClass="path" presetSubtype="0" accel="50000" decel="50000" fill="hold" grpId="1" nodeType="withEffect">
                                  <p:stCondLst>
                                    <p:cond delay="0"/>
                                  </p:stCondLst>
                                  <p:childTnLst>
                                    <p:animMotion origin="layout" path="M 3.19444E-6 -2.71605E-6 L 0.40113 -2.71605E-6 " pathEditMode="relative" rAng="0" ptsTypes="AA">
                                      <p:cBhvr>
                                        <p:cTn id="66" dur="2000" fill="hold"/>
                                        <p:tgtEl>
                                          <p:spTgt spid="66"/>
                                        </p:tgtEl>
                                        <p:attrNameLst>
                                          <p:attrName>ppt_x</p:attrName>
                                          <p:attrName>ppt_y</p:attrName>
                                        </p:attrNameLst>
                                      </p:cBhvr>
                                      <p:rCtr x="20056" y="0"/>
                                    </p:animMotion>
                                  </p:childTnLst>
                                </p:cTn>
                              </p:par>
                              <p:par>
                                <p:cTn id="67" presetID="42" presetClass="path" presetSubtype="0" accel="50000" decel="50000" fill="hold" grpId="1" nodeType="withEffect">
                                  <p:stCondLst>
                                    <p:cond delay="0"/>
                                  </p:stCondLst>
                                  <p:childTnLst>
                                    <p:animMotion origin="layout" path="M 3.19444E-6 -1.48148E-6 L 0.40113 -1.48148E-6 " pathEditMode="relative" rAng="0" ptsTypes="AA">
                                      <p:cBhvr>
                                        <p:cTn id="68" dur="2000" fill="hold"/>
                                        <p:tgtEl>
                                          <p:spTgt spid="60"/>
                                        </p:tgtEl>
                                        <p:attrNameLst>
                                          <p:attrName>ppt_x</p:attrName>
                                          <p:attrName>ppt_y</p:attrName>
                                        </p:attrNameLst>
                                      </p:cBhvr>
                                      <p:rCtr x="20056" y="0"/>
                                    </p:animMotion>
                                  </p:childTnLst>
                                </p:cTn>
                              </p:par>
                              <p:par>
                                <p:cTn id="69" presetID="1" presetClass="entr" presetSubtype="0" fill="hold" nodeType="withEffect">
                                  <p:stCondLst>
                                    <p:cond delay="100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nodeType="withEffect">
                                  <p:stCondLst>
                                    <p:cond delay="120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nodeType="withEffect">
                                  <p:stCondLst>
                                    <p:cond delay="140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2000"/>
                                  </p:stCondLst>
                                  <p:childTnLst>
                                    <p:set>
                                      <p:cBhvr>
                                        <p:cTn id="76" dur="1" fill="hold">
                                          <p:stCondLst>
                                            <p:cond delay="0"/>
                                          </p:stCondLst>
                                        </p:cTn>
                                        <p:tgtEl>
                                          <p:spTgt spid="32"/>
                                        </p:tgtEl>
                                        <p:attrNameLst>
                                          <p:attrName>style.visibility</p:attrName>
                                        </p:attrNameLst>
                                      </p:cBhvr>
                                      <p:to>
                                        <p:strVal val="visible"/>
                                      </p:to>
                                    </p:set>
                                  </p:childTnLst>
                                </p:cTn>
                              </p:par>
                            </p:childTnLst>
                          </p:cTn>
                        </p:par>
                        <p:par>
                          <p:cTn id="77" fill="hold">
                            <p:stCondLst>
                              <p:cond delay="2000"/>
                            </p:stCondLst>
                            <p:childTnLst>
                              <p:par>
                                <p:cTn id="78" presetID="1" presetClass="exit" presetSubtype="0" fill="hold" grpId="2" nodeType="afterEffect">
                                  <p:stCondLst>
                                    <p:cond delay="0"/>
                                  </p:stCondLst>
                                  <p:childTnLst>
                                    <p:set>
                                      <p:cBhvr>
                                        <p:cTn id="79" dur="1" fill="hold">
                                          <p:stCondLst>
                                            <p:cond delay="0"/>
                                          </p:stCondLst>
                                        </p:cTn>
                                        <p:tgtEl>
                                          <p:spTgt spid="57"/>
                                        </p:tgtEl>
                                        <p:attrNameLst>
                                          <p:attrName>style.visibility</p:attrName>
                                        </p:attrNameLst>
                                      </p:cBhvr>
                                      <p:to>
                                        <p:strVal val="hidden"/>
                                      </p:to>
                                    </p:set>
                                  </p:childTnLst>
                                </p:cTn>
                              </p:par>
                            </p:childTnLst>
                          </p:cTn>
                        </p:par>
                        <p:par>
                          <p:cTn id="80" fill="hold">
                            <p:stCondLst>
                              <p:cond delay="2000"/>
                            </p:stCondLst>
                            <p:childTnLst>
                              <p:par>
                                <p:cTn id="81" presetID="1" presetClass="exit" presetSubtype="0" fill="hold" grpId="2" nodeType="afterEffect">
                                  <p:stCondLst>
                                    <p:cond delay="0"/>
                                  </p:stCondLst>
                                  <p:childTnLst>
                                    <p:set>
                                      <p:cBhvr>
                                        <p:cTn id="82" dur="1" fill="hold">
                                          <p:stCondLst>
                                            <p:cond delay="0"/>
                                          </p:stCondLst>
                                        </p:cTn>
                                        <p:tgtEl>
                                          <p:spTgt spid="62"/>
                                        </p:tgtEl>
                                        <p:attrNameLst>
                                          <p:attrName>style.visibility</p:attrName>
                                        </p:attrNameLst>
                                      </p:cBhvr>
                                      <p:to>
                                        <p:strVal val="hidden"/>
                                      </p:to>
                                    </p:set>
                                  </p:childTnLst>
                                </p:cTn>
                              </p:par>
                            </p:childTnLst>
                          </p:cTn>
                        </p:par>
                        <p:par>
                          <p:cTn id="83" fill="hold">
                            <p:stCondLst>
                              <p:cond delay="2000"/>
                            </p:stCondLst>
                            <p:childTnLst>
                              <p:par>
                                <p:cTn id="84" presetID="1" presetClass="exit" presetSubtype="0" fill="hold" grpId="2" nodeType="afterEffect">
                                  <p:stCondLst>
                                    <p:cond delay="0"/>
                                  </p:stCondLst>
                                  <p:childTnLst>
                                    <p:set>
                                      <p:cBhvr>
                                        <p:cTn id="85" dur="1" fill="hold">
                                          <p:stCondLst>
                                            <p:cond delay="0"/>
                                          </p:stCondLst>
                                        </p:cTn>
                                        <p:tgtEl>
                                          <p:spTgt spid="68"/>
                                        </p:tgtEl>
                                        <p:attrNameLst>
                                          <p:attrName>style.visibility</p:attrName>
                                        </p:attrNameLst>
                                      </p:cBhvr>
                                      <p:to>
                                        <p:strVal val="hidden"/>
                                      </p:to>
                                    </p:set>
                                  </p:childTnLst>
                                </p:cTn>
                              </p:par>
                            </p:childTnLst>
                          </p:cTn>
                        </p:par>
                        <p:par>
                          <p:cTn id="86" fill="hold">
                            <p:stCondLst>
                              <p:cond delay="2000"/>
                            </p:stCondLst>
                            <p:childTnLst>
                              <p:par>
                                <p:cTn id="87" presetID="1" presetClass="exit" presetSubtype="0" fill="hold" grpId="2"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childTnLst>
                          </p:cTn>
                        </p:par>
                        <p:par>
                          <p:cTn id="89" fill="hold">
                            <p:stCondLst>
                              <p:cond delay="2000"/>
                            </p:stCondLst>
                            <p:childTnLst>
                              <p:par>
                                <p:cTn id="90" presetID="1" presetClass="exit" presetSubtype="0" fill="hold" grpId="2" nodeType="afterEffect">
                                  <p:stCondLst>
                                    <p:cond delay="0"/>
                                  </p:stCondLst>
                                  <p:childTnLst>
                                    <p:set>
                                      <p:cBhvr>
                                        <p:cTn id="91" dur="1" fill="hold">
                                          <p:stCondLst>
                                            <p:cond delay="0"/>
                                          </p:stCondLst>
                                        </p:cTn>
                                        <p:tgtEl>
                                          <p:spTgt spid="73"/>
                                        </p:tgtEl>
                                        <p:attrNameLst>
                                          <p:attrName>style.visibility</p:attrName>
                                        </p:attrNameLst>
                                      </p:cBhvr>
                                      <p:to>
                                        <p:strVal val="hidden"/>
                                      </p:to>
                                    </p:set>
                                  </p:childTnLst>
                                </p:cTn>
                              </p:par>
                            </p:childTnLst>
                          </p:cTn>
                        </p:par>
                        <p:par>
                          <p:cTn id="92" fill="hold">
                            <p:stCondLst>
                              <p:cond delay="2000"/>
                            </p:stCondLst>
                            <p:childTnLst>
                              <p:par>
                                <p:cTn id="93" presetID="1" presetClass="exit" presetSubtype="0" fill="hold" grpId="2" nodeType="afterEffect">
                                  <p:stCondLst>
                                    <p:cond delay="0"/>
                                  </p:stCondLst>
                                  <p:childTnLst>
                                    <p:set>
                                      <p:cBhvr>
                                        <p:cTn id="94" dur="1" fill="hold">
                                          <p:stCondLst>
                                            <p:cond delay="0"/>
                                          </p:stCondLst>
                                        </p:cTn>
                                        <p:tgtEl>
                                          <p:spTgt spid="69"/>
                                        </p:tgtEl>
                                        <p:attrNameLst>
                                          <p:attrName>style.visibility</p:attrName>
                                        </p:attrNameLst>
                                      </p:cBhvr>
                                      <p:to>
                                        <p:strVal val="hidden"/>
                                      </p:to>
                                    </p:set>
                                  </p:childTnLst>
                                </p:cTn>
                              </p:par>
                            </p:childTnLst>
                          </p:cTn>
                        </p:par>
                        <p:par>
                          <p:cTn id="95" fill="hold">
                            <p:stCondLst>
                              <p:cond delay="2000"/>
                            </p:stCondLst>
                            <p:childTnLst>
                              <p:par>
                                <p:cTn id="96" presetID="1" presetClass="exit" presetSubtype="0" fill="hold" grpId="2" nodeType="afterEffect">
                                  <p:stCondLst>
                                    <p:cond delay="0"/>
                                  </p:stCondLst>
                                  <p:childTnLst>
                                    <p:set>
                                      <p:cBhvr>
                                        <p:cTn id="97" dur="1" fill="hold">
                                          <p:stCondLst>
                                            <p:cond delay="0"/>
                                          </p:stCondLst>
                                        </p:cTn>
                                        <p:tgtEl>
                                          <p:spTgt spid="63"/>
                                        </p:tgtEl>
                                        <p:attrNameLst>
                                          <p:attrName>style.visibility</p:attrName>
                                        </p:attrNameLst>
                                      </p:cBhvr>
                                      <p:to>
                                        <p:strVal val="hidden"/>
                                      </p:to>
                                    </p:set>
                                  </p:childTnLst>
                                </p:cTn>
                              </p:par>
                            </p:childTnLst>
                          </p:cTn>
                        </p:par>
                        <p:par>
                          <p:cTn id="98" fill="hold">
                            <p:stCondLst>
                              <p:cond delay="2000"/>
                            </p:stCondLst>
                            <p:childTnLst>
                              <p:par>
                                <p:cTn id="99" presetID="1" presetClass="exit" presetSubtype="0" fill="hold" grpId="2" nodeType="afterEffect">
                                  <p:stCondLst>
                                    <p:cond delay="0"/>
                                  </p:stCondLst>
                                  <p:childTnLst>
                                    <p:set>
                                      <p:cBhvr>
                                        <p:cTn id="100" dur="1" fill="hold">
                                          <p:stCondLst>
                                            <p:cond delay="0"/>
                                          </p:stCondLst>
                                        </p:cTn>
                                        <p:tgtEl>
                                          <p:spTgt spid="58"/>
                                        </p:tgtEl>
                                        <p:attrNameLst>
                                          <p:attrName>style.visibility</p:attrName>
                                        </p:attrNameLst>
                                      </p:cBhvr>
                                      <p:to>
                                        <p:strVal val="hidden"/>
                                      </p:to>
                                    </p:set>
                                  </p:childTnLst>
                                </p:cTn>
                              </p:par>
                            </p:childTnLst>
                          </p:cTn>
                        </p:par>
                        <p:par>
                          <p:cTn id="101" fill="hold">
                            <p:stCondLst>
                              <p:cond delay="2000"/>
                            </p:stCondLst>
                            <p:childTnLst>
                              <p:par>
                                <p:cTn id="102" presetID="1" presetClass="exit" presetSubtype="0" fill="hold" grpId="2" nodeType="afterEffect">
                                  <p:stCondLst>
                                    <p:cond delay="0"/>
                                  </p:stCondLst>
                                  <p:childTnLst>
                                    <p:set>
                                      <p:cBhvr>
                                        <p:cTn id="103" dur="1" fill="hold">
                                          <p:stCondLst>
                                            <p:cond delay="0"/>
                                          </p:stCondLst>
                                        </p:cTn>
                                        <p:tgtEl>
                                          <p:spTgt spid="59"/>
                                        </p:tgtEl>
                                        <p:attrNameLst>
                                          <p:attrName>style.visibility</p:attrName>
                                        </p:attrNameLst>
                                      </p:cBhvr>
                                      <p:to>
                                        <p:strVal val="hidden"/>
                                      </p:to>
                                    </p:set>
                                  </p:childTnLst>
                                </p:cTn>
                              </p:par>
                            </p:childTnLst>
                          </p:cTn>
                        </p:par>
                        <p:par>
                          <p:cTn id="104" fill="hold">
                            <p:stCondLst>
                              <p:cond delay="2000"/>
                            </p:stCondLst>
                            <p:childTnLst>
                              <p:par>
                                <p:cTn id="105" presetID="1" presetClass="exit" presetSubtype="0" fill="hold" grpId="2" nodeType="afterEffect">
                                  <p:stCondLst>
                                    <p:cond delay="0"/>
                                  </p:stCondLst>
                                  <p:childTnLst>
                                    <p:set>
                                      <p:cBhvr>
                                        <p:cTn id="106" dur="1" fill="hold">
                                          <p:stCondLst>
                                            <p:cond delay="0"/>
                                          </p:stCondLst>
                                        </p:cTn>
                                        <p:tgtEl>
                                          <p:spTgt spid="65"/>
                                        </p:tgtEl>
                                        <p:attrNameLst>
                                          <p:attrName>style.visibility</p:attrName>
                                        </p:attrNameLst>
                                      </p:cBhvr>
                                      <p:to>
                                        <p:strVal val="hidden"/>
                                      </p:to>
                                    </p:set>
                                  </p:childTnLst>
                                </p:cTn>
                              </p:par>
                            </p:childTnLst>
                          </p:cTn>
                        </p:par>
                        <p:par>
                          <p:cTn id="107" fill="hold">
                            <p:stCondLst>
                              <p:cond delay="2000"/>
                            </p:stCondLst>
                            <p:childTnLst>
                              <p:par>
                                <p:cTn id="108" presetID="1" presetClass="exit" presetSubtype="0" fill="hold" grpId="2" nodeType="afterEffect">
                                  <p:stCondLst>
                                    <p:cond delay="0"/>
                                  </p:stCondLst>
                                  <p:childTnLst>
                                    <p:set>
                                      <p:cBhvr>
                                        <p:cTn id="109" dur="1" fill="hold">
                                          <p:stCondLst>
                                            <p:cond delay="0"/>
                                          </p:stCondLst>
                                        </p:cTn>
                                        <p:tgtEl>
                                          <p:spTgt spid="70"/>
                                        </p:tgtEl>
                                        <p:attrNameLst>
                                          <p:attrName>style.visibility</p:attrName>
                                        </p:attrNameLst>
                                      </p:cBhvr>
                                      <p:to>
                                        <p:strVal val="hidden"/>
                                      </p:to>
                                    </p:set>
                                  </p:childTnLst>
                                </p:cTn>
                              </p:par>
                            </p:childTnLst>
                          </p:cTn>
                        </p:par>
                        <p:par>
                          <p:cTn id="110" fill="hold">
                            <p:stCondLst>
                              <p:cond delay="2000"/>
                            </p:stCondLst>
                            <p:childTnLst>
                              <p:par>
                                <p:cTn id="111" presetID="1" presetClass="exit" presetSubtype="0" fill="hold" grpId="2" nodeType="afterEffect">
                                  <p:stCondLst>
                                    <p:cond delay="0"/>
                                  </p:stCondLst>
                                  <p:childTnLst>
                                    <p:set>
                                      <p:cBhvr>
                                        <p:cTn id="112" dur="1" fill="hold">
                                          <p:stCondLst>
                                            <p:cond delay="0"/>
                                          </p:stCondLst>
                                        </p:cTn>
                                        <p:tgtEl>
                                          <p:spTgt spid="74"/>
                                        </p:tgtEl>
                                        <p:attrNameLst>
                                          <p:attrName>style.visibility</p:attrName>
                                        </p:attrNameLst>
                                      </p:cBhvr>
                                      <p:to>
                                        <p:strVal val="hidden"/>
                                      </p:to>
                                    </p:set>
                                  </p:childTnLst>
                                </p:cTn>
                              </p:par>
                            </p:childTnLst>
                          </p:cTn>
                        </p:par>
                        <p:par>
                          <p:cTn id="113" fill="hold">
                            <p:stCondLst>
                              <p:cond delay="2000"/>
                            </p:stCondLst>
                            <p:childTnLst>
                              <p:par>
                                <p:cTn id="114" presetID="1" presetClass="exit" presetSubtype="0" fill="hold" grpId="2" nodeType="afterEffect">
                                  <p:stCondLst>
                                    <p:cond delay="0"/>
                                  </p:stCondLst>
                                  <p:childTnLst>
                                    <p:set>
                                      <p:cBhvr>
                                        <p:cTn id="115" dur="1" fill="hold">
                                          <p:stCondLst>
                                            <p:cond delay="0"/>
                                          </p:stCondLst>
                                        </p:cTn>
                                        <p:tgtEl>
                                          <p:spTgt spid="75"/>
                                        </p:tgtEl>
                                        <p:attrNameLst>
                                          <p:attrName>style.visibility</p:attrName>
                                        </p:attrNameLst>
                                      </p:cBhvr>
                                      <p:to>
                                        <p:strVal val="hidden"/>
                                      </p:to>
                                    </p:set>
                                  </p:childTnLst>
                                </p:cTn>
                              </p:par>
                            </p:childTnLst>
                          </p:cTn>
                        </p:par>
                        <p:par>
                          <p:cTn id="116" fill="hold">
                            <p:stCondLst>
                              <p:cond delay="2000"/>
                            </p:stCondLst>
                            <p:childTnLst>
                              <p:par>
                                <p:cTn id="117" presetID="1" presetClass="exit" presetSubtype="0" fill="hold" grpId="2" nodeType="afterEffect">
                                  <p:stCondLst>
                                    <p:cond delay="0"/>
                                  </p:stCondLst>
                                  <p:childTnLst>
                                    <p:set>
                                      <p:cBhvr>
                                        <p:cTn id="118" dur="1" fill="hold">
                                          <p:stCondLst>
                                            <p:cond delay="0"/>
                                          </p:stCondLst>
                                        </p:cTn>
                                        <p:tgtEl>
                                          <p:spTgt spid="71"/>
                                        </p:tgtEl>
                                        <p:attrNameLst>
                                          <p:attrName>style.visibility</p:attrName>
                                        </p:attrNameLst>
                                      </p:cBhvr>
                                      <p:to>
                                        <p:strVal val="hidden"/>
                                      </p:to>
                                    </p:set>
                                  </p:childTnLst>
                                </p:cTn>
                              </p:par>
                            </p:childTnLst>
                          </p:cTn>
                        </p:par>
                        <p:par>
                          <p:cTn id="119" fill="hold">
                            <p:stCondLst>
                              <p:cond delay="2000"/>
                            </p:stCondLst>
                            <p:childTnLst>
                              <p:par>
                                <p:cTn id="120" presetID="1" presetClass="exit" presetSubtype="0" fill="hold" grpId="2" nodeType="afterEffect">
                                  <p:stCondLst>
                                    <p:cond delay="0"/>
                                  </p:stCondLst>
                                  <p:childTnLst>
                                    <p:set>
                                      <p:cBhvr>
                                        <p:cTn id="121" dur="1" fill="hold">
                                          <p:stCondLst>
                                            <p:cond delay="0"/>
                                          </p:stCondLst>
                                        </p:cTn>
                                        <p:tgtEl>
                                          <p:spTgt spid="66"/>
                                        </p:tgtEl>
                                        <p:attrNameLst>
                                          <p:attrName>style.visibility</p:attrName>
                                        </p:attrNameLst>
                                      </p:cBhvr>
                                      <p:to>
                                        <p:strVal val="hidden"/>
                                      </p:to>
                                    </p:set>
                                  </p:childTnLst>
                                </p:cTn>
                              </p:par>
                            </p:childTnLst>
                          </p:cTn>
                        </p:par>
                        <p:par>
                          <p:cTn id="122" fill="hold">
                            <p:stCondLst>
                              <p:cond delay="2000"/>
                            </p:stCondLst>
                            <p:childTnLst>
                              <p:par>
                                <p:cTn id="123" presetID="1" presetClass="exit" presetSubtype="0" fill="hold" grpId="2" nodeType="afterEffect">
                                  <p:stCondLst>
                                    <p:cond delay="0"/>
                                  </p:stCondLst>
                                  <p:childTnLst>
                                    <p:set>
                                      <p:cBhvr>
                                        <p:cTn id="124" dur="1" fill="hold">
                                          <p:stCondLst>
                                            <p:cond delay="0"/>
                                          </p:stCondLst>
                                        </p:cTn>
                                        <p:tgtEl>
                                          <p:spTgt spid="60"/>
                                        </p:tgtEl>
                                        <p:attrNameLst>
                                          <p:attrName>style.visibility</p:attrName>
                                        </p:attrNameLst>
                                      </p:cBhvr>
                                      <p:to>
                                        <p:strVal val="hidden"/>
                                      </p:to>
                                    </p:set>
                                  </p:childTnLst>
                                </p:cTn>
                              </p:par>
                            </p:childTnLst>
                          </p:cTn>
                        </p:par>
                        <p:par>
                          <p:cTn id="125" fill="hold">
                            <p:stCondLst>
                              <p:cond delay="2000"/>
                            </p:stCondLst>
                            <p:childTnLst>
                              <p:par>
                                <p:cTn id="126" presetID="1" presetClass="entr" presetSubtype="0" fill="hold" grpId="0" nodeType="afterEffect">
                                  <p:stCondLst>
                                    <p:cond delay="0"/>
                                  </p:stCondLst>
                                  <p:childTnLst>
                                    <p:set>
                                      <p:cBhvr>
                                        <p:cTn id="127" dur="1" fill="hold">
                                          <p:stCondLst>
                                            <p:cond delay="0"/>
                                          </p:stCondLst>
                                        </p:cTn>
                                        <p:tgtEl>
                                          <p:spTgt spid="97"/>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86"/>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87"/>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89"/>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2" grpId="0" animBg="1"/>
      <p:bldP spid="62" grpId="1" animBg="1"/>
      <p:bldP spid="62" grpId="2" animBg="1"/>
      <p:bldP spid="63" grpId="0" animBg="1"/>
      <p:bldP spid="63" grpId="1" animBg="1"/>
      <p:bldP spid="63" grpId="2" animBg="1"/>
      <p:bldP spid="65" grpId="0" animBg="1"/>
      <p:bldP spid="65" grpId="1" animBg="1"/>
      <p:bldP spid="65" grpId="2" animBg="1"/>
      <p:bldP spid="66" grpId="0" animBg="1"/>
      <p:bldP spid="66" grpId="1" animBg="1"/>
      <p:bldP spid="66"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9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07101-D1ED-9E90-4DE6-EA1C7B5C13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7644821-A7B0-4B64-E71E-09E12494107E}"/>
              </a:ext>
            </a:extLst>
          </p:cNvPr>
          <p:cNvSpPr>
            <a:spLocks noGrp="1"/>
          </p:cNvSpPr>
          <p:nvPr>
            <p:ph type="title"/>
          </p:nvPr>
        </p:nvSpPr>
        <p:spPr/>
        <p:txBody>
          <a:bodyPr/>
          <a:lstStyle/>
          <a:p>
            <a:r>
              <a:rPr lang="en-US"/>
              <a:t>Communication primitives</a:t>
            </a:r>
          </a:p>
        </p:txBody>
      </p:sp>
      <p:pic>
        <p:nvPicPr>
          <p:cNvPr id="12" name="Picture 11" descr="Shape&#10;&#10;Description automatically generated with low confidence">
            <a:extLst>
              <a:ext uri="{FF2B5EF4-FFF2-40B4-BE49-F238E27FC236}">
                <a16:creationId xmlns:a16="http://schemas.microsoft.com/office/drawing/2014/main" id="{894F1952-D814-600A-E2B0-7AF109036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0092" y="5174670"/>
            <a:ext cx="2556165" cy="2556165"/>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1E21722F-CB7F-2A6B-2F0C-D4AE22EE5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053" y="5174670"/>
            <a:ext cx="2556165" cy="2556165"/>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17021E4E-C66D-9F53-D87B-8FD11074B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2018" y="5174670"/>
            <a:ext cx="2556165" cy="2556165"/>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35BD3A53-4CD4-6FC5-0E98-934EAC450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2979" y="5174670"/>
            <a:ext cx="2556165" cy="2556165"/>
          </a:xfrm>
          <a:prstGeom prst="rect">
            <a:avLst/>
          </a:prstGeom>
        </p:spPr>
      </p:pic>
      <p:grpSp>
        <p:nvGrpSpPr>
          <p:cNvPr id="55" name="Group 54">
            <a:extLst>
              <a:ext uri="{FF2B5EF4-FFF2-40B4-BE49-F238E27FC236}">
                <a16:creationId xmlns:a16="http://schemas.microsoft.com/office/drawing/2014/main" id="{CCDF04DA-92C6-AB60-B942-826A35AFC461}"/>
              </a:ext>
            </a:extLst>
          </p:cNvPr>
          <p:cNvGrpSpPr/>
          <p:nvPr/>
        </p:nvGrpSpPr>
        <p:grpSpPr>
          <a:xfrm>
            <a:off x="5230091" y="7730835"/>
            <a:ext cx="11139053" cy="10214243"/>
            <a:chOff x="5230091" y="7730835"/>
            <a:chExt cx="11139053" cy="10214243"/>
          </a:xfrm>
        </p:grpSpPr>
        <p:sp>
          <p:nvSpPr>
            <p:cNvPr id="16" name="Rectangle 15">
              <a:extLst>
                <a:ext uri="{FF2B5EF4-FFF2-40B4-BE49-F238E27FC236}">
                  <a16:creationId xmlns:a16="http://schemas.microsoft.com/office/drawing/2014/main" id="{C535019A-C7C8-0331-D8F3-2478B45FA4EF}"/>
                </a:ext>
              </a:extLst>
            </p:cNvPr>
            <p:cNvSpPr/>
            <p:nvPr/>
          </p:nvSpPr>
          <p:spPr>
            <a:xfrm>
              <a:off x="5230091"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4" name="Rectangle 23">
              <a:extLst>
                <a:ext uri="{FF2B5EF4-FFF2-40B4-BE49-F238E27FC236}">
                  <a16:creationId xmlns:a16="http://schemas.microsoft.com/office/drawing/2014/main" id="{B22BDE5D-9505-350F-6CFA-0983FA14B5D7}"/>
                </a:ext>
              </a:extLst>
            </p:cNvPr>
            <p:cNvSpPr/>
            <p:nvPr/>
          </p:nvSpPr>
          <p:spPr>
            <a:xfrm>
              <a:off x="8091054"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5" name="Rectangle 24">
              <a:extLst>
                <a:ext uri="{FF2B5EF4-FFF2-40B4-BE49-F238E27FC236}">
                  <a16:creationId xmlns:a16="http://schemas.microsoft.com/office/drawing/2014/main" id="{1B0BC7E8-29A1-B84C-2DE7-79C47EAF24A9}"/>
                </a:ext>
              </a:extLst>
            </p:cNvPr>
            <p:cNvSpPr/>
            <p:nvPr/>
          </p:nvSpPr>
          <p:spPr>
            <a:xfrm>
              <a:off x="10952020"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6" name="Rectangle 25">
              <a:extLst>
                <a:ext uri="{FF2B5EF4-FFF2-40B4-BE49-F238E27FC236}">
                  <a16:creationId xmlns:a16="http://schemas.microsoft.com/office/drawing/2014/main" id="{8FCF8C1E-6B4B-A03C-B704-8792345791BC}"/>
                </a:ext>
              </a:extLst>
            </p:cNvPr>
            <p:cNvSpPr/>
            <p:nvPr/>
          </p:nvSpPr>
          <p:spPr>
            <a:xfrm>
              <a:off x="13812983" y="7730835"/>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7" name="Rectangle 26">
              <a:extLst>
                <a:ext uri="{FF2B5EF4-FFF2-40B4-BE49-F238E27FC236}">
                  <a16:creationId xmlns:a16="http://schemas.microsoft.com/office/drawing/2014/main" id="{0A2F292D-E174-FFA8-1CF3-89F59FFDE386}"/>
                </a:ext>
              </a:extLst>
            </p:cNvPr>
            <p:cNvSpPr/>
            <p:nvPr/>
          </p:nvSpPr>
          <p:spPr>
            <a:xfrm>
              <a:off x="5230091"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8" name="Rectangle 37">
              <a:extLst>
                <a:ext uri="{FF2B5EF4-FFF2-40B4-BE49-F238E27FC236}">
                  <a16:creationId xmlns:a16="http://schemas.microsoft.com/office/drawing/2014/main" id="{4976563B-C528-3DFB-1648-2400598467EE}"/>
                </a:ext>
              </a:extLst>
            </p:cNvPr>
            <p:cNvSpPr/>
            <p:nvPr/>
          </p:nvSpPr>
          <p:spPr>
            <a:xfrm>
              <a:off x="8091054"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0" name="Rectangle 39">
              <a:extLst>
                <a:ext uri="{FF2B5EF4-FFF2-40B4-BE49-F238E27FC236}">
                  <a16:creationId xmlns:a16="http://schemas.microsoft.com/office/drawing/2014/main" id="{DCF95F53-E6D8-485B-53A9-B422A7F1414D}"/>
                </a:ext>
              </a:extLst>
            </p:cNvPr>
            <p:cNvSpPr/>
            <p:nvPr/>
          </p:nvSpPr>
          <p:spPr>
            <a:xfrm>
              <a:off x="10952020"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2" name="Rectangle 41">
              <a:extLst>
                <a:ext uri="{FF2B5EF4-FFF2-40B4-BE49-F238E27FC236}">
                  <a16:creationId xmlns:a16="http://schemas.microsoft.com/office/drawing/2014/main" id="{9B61FFB7-0778-C42E-0FDF-BA93BC0715C8}"/>
                </a:ext>
              </a:extLst>
            </p:cNvPr>
            <p:cNvSpPr/>
            <p:nvPr/>
          </p:nvSpPr>
          <p:spPr>
            <a:xfrm>
              <a:off x="13812983" y="10285258"/>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3" name="Rectangle 42">
              <a:extLst>
                <a:ext uri="{FF2B5EF4-FFF2-40B4-BE49-F238E27FC236}">
                  <a16:creationId xmlns:a16="http://schemas.microsoft.com/office/drawing/2014/main" id="{3C9D98C5-4D44-43E4-BF0D-D6A6C5932B62}"/>
                </a:ext>
              </a:extLst>
            </p:cNvPr>
            <p:cNvSpPr/>
            <p:nvPr/>
          </p:nvSpPr>
          <p:spPr>
            <a:xfrm>
              <a:off x="5230091"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5" name="Rectangle 44">
              <a:extLst>
                <a:ext uri="{FF2B5EF4-FFF2-40B4-BE49-F238E27FC236}">
                  <a16:creationId xmlns:a16="http://schemas.microsoft.com/office/drawing/2014/main" id="{5E6C98D5-CCB3-3F4D-30F2-FB2FD82E7EEE}"/>
                </a:ext>
              </a:extLst>
            </p:cNvPr>
            <p:cNvSpPr/>
            <p:nvPr/>
          </p:nvSpPr>
          <p:spPr>
            <a:xfrm>
              <a:off x="8091054"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6" name="Rectangle 45">
              <a:extLst>
                <a:ext uri="{FF2B5EF4-FFF2-40B4-BE49-F238E27FC236}">
                  <a16:creationId xmlns:a16="http://schemas.microsoft.com/office/drawing/2014/main" id="{E04E955B-FCA0-751F-A2CC-BC70759AD999}"/>
                </a:ext>
              </a:extLst>
            </p:cNvPr>
            <p:cNvSpPr/>
            <p:nvPr/>
          </p:nvSpPr>
          <p:spPr>
            <a:xfrm>
              <a:off x="10952020"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8" name="Rectangle 47">
              <a:extLst>
                <a:ext uri="{FF2B5EF4-FFF2-40B4-BE49-F238E27FC236}">
                  <a16:creationId xmlns:a16="http://schemas.microsoft.com/office/drawing/2014/main" id="{7BEDDA70-ED98-E593-74CB-BC286549C183}"/>
                </a:ext>
              </a:extLst>
            </p:cNvPr>
            <p:cNvSpPr/>
            <p:nvPr/>
          </p:nvSpPr>
          <p:spPr>
            <a:xfrm>
              <a:off x="13812983" y="12834491"/>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528C651C-3B16-F0BA-B9C7-9D998BBDCFCF}"/>
                </a:ext>
              </a:extLst>
            </p:cNvPr>
            <p:cNvSpPr/>
            <p:nvPr/>
          </p:nvSpPr>
          <p:spPr>
            <a:xfrm>
              <a:off x="5230091"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1" name="Rectangle 50">
              <a:extLst>
                <a:ext uri="{FF2B5EF4-FFF2-40B4-BE49-F238E27FC236}">
                  <a16:creationId xmlns:a16="http://schemas.microsoft.com/office/drawing/2014/main" id="{AAC49675-9E35-1851-8407-66382F7DB958}"/>
                </a:ext>
              </a:extLst>
            </p:cNvPr>
            <p:cNvSpPr/>
            <p:nvPr/>
          </p:nvSpPr>
          <p:spPr>
            <a:xfrm>
              <a:off x="8091054"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2" name="Rectangle 51">
              <a:extLst>
                <a:ext uri="{FF2B5EF4-FFF2-40B4-BE49-F238E27FC236}">
                  <a16:creationId xmlns:a16="http://schemas.microsoft.com/office/drawing/2014/main" id="{D781412A-4640-3F60-C409-A795545F4567}"/>
                </a:ext>
              </a:extLst>
            </p:cNvPr>
            <p:cNvSpPr/>
            <p:nvPr/>
          </p:nvSpPr>
          <p:spPr>
            <a:xfrm>
              <a:off x="10952020"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4" name="Rectangle 53">
              <a:extLst>
                <a:ext uri="{FF2B5EF4-FFF2-40B4-BE49-F238E27FC236}">
                  <a16:creationId xmlns:a16="http://schemas.microsoft.com/office/drawing/2014/main" id="{BA10E8F8-767D-0321-9345-40C75B9A57FC}"/>
                </a:ext>
              </a:extLst>
            </p:cNvPr>
            <p:cNvSpPr/>
            <p:nvPr/>
          </p:nvSpPr>
          <p:spPr>
            <a:xfrm>
              <a:off x="13812983" y="15388914"/>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sp>
        <p:nvSpPr>
          <p:cNvPr id="57" name="Rectangle 56">
            <a:extLst>
              <a:ext uri="{FF2B5EF4-FFF2-40B4-BE49-F238E27FC236}">
                <a16:creationId xmlns:a16="http://schemas.microsoft.com/office/drawing/2014/main" id="{EDBF0BB7-064A-1DCF-82D7-693CFADD8EEB}"/>
              </a:ext>
            </a:extLst>
          </p:cNvPr>
          <p:cNvSpPr/>
          <p:nvPr/>
        </p:nvSpPr>
        <p:spPr>
          <a:xfrm>
            <a:off x="5230091"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8" name="Rectangle 57">
            <a:extLst>
              <a:ext uri="{FF2B5EF4-FFF2-40B4-BE49-F238E27FC236}">
                <a16:creationId xmlns:a16="http://schemas.microsoft.com/office/drawing/2014/main" id="{7C7098CF-3584-11F2-0DCD-D08113078F95}"/>
              </a:ext>
            </a:extLst>
          </p:cNvPr>
          <p:cNvSpPr/>
          <p:nvPr/>
        </p:nvSpPr>
        <p:spPr>
          <a:xfrm>
            <a:off x="8091054"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9" name="Rectangle 58">
            <a:extLst>
              <a:ext uri="{FF2B5EF4-FFF2-40B4-BE49-F238E27FC236}">
                <a16:creationId xmlns:a16="http://schemas.microsoft.com/office/drawing/2014/main" id="{3D9FC621-11C0-3760-8D6D-33CF4FF25EEA}"/>
              </a:ext>
            </a:extLst>
          </p:cNvPr>
          <p:cNvSpPr/>
          <p:nvPr/>
        </p:nvSpPr>
        <p:spPr>
          <a:xfrm>
            <a:off x="10952020"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0" name="Rectangle 59">
            <a:extLst>
              <a:ext uri="{FF2B5EF4-FFF2-40B4-BE49-F238E27FC236}">
                <a16:creationId xmlns:a16="http://schemas.microsoft.com/office/drawing/2014/main" id="{6584EF2D-D509-3FFE-CE39-860C7314E2CD}"/>
              </a:ext>
            </a:extLst>
          </p:cNvPr>
          <p:cNvSpPr/>
          <p:nvPr/>
        </p:nvSpPr>
        <p:spPr>
          <a:xfrm>
            <a:off x="13812983" y="7727369"/>
            <a:ext cx="2556161" cy="2556164"/>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2" name="Rectangle 61">
            <a:extLst>
              <a:ext uri="{FF2B5EF4-FFF2-40B4-BE49-F238E27FC236}">
                <a16:creationId xmlns:a16="http://schemas.microsoft.com/office/drawing/2014/main" id="{43E66DA2-BED2-22FE-1A78-3686FD9C74C2}"/>
              </a:ext>
            </a:extLst>
          </p:cNvPr>
          <p:cNvSpPr/>
          <p:nvPr/>
        </p:nvSpPr>
        <p:spPr>
          <a:xfrm>
            <a:off x="5230091"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3" name="Rectangle 62">
            <a:extLst>
              <a:ext uri="{FF2B5EF4-FFF2-40B4-BE49-F238E27FC236}">
                <a16:creationId xmlns:a16="http://schemas.microsoft.com/office/drawing/2014/main" id="{5B1F40BB-2244-CBB3-63C0-1949876962E8}"/>
              </a:ext>
            </a:extLst>
          </p:cNvPr>
          <p:cNvSpPr/>
          <p:nvPr/>
        </p:nvSpPr>
        <p:spPr>
          <a:xfrm>
            <a:off x="8091054"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5" name="Rectangle 64">
            <a:extLst>
              <a:ext uri="{FF2B5EF4-FFF2-40B4-BE49-F238E27FC236}">
                <a16:creationId xmlns:a16="http://schemas.microsoft.com/office/drawing/2014/main" id="{44D34638-1164-16DE-ABC7-0D703FECBA4B}"/>
              </a:ext>
            </a:extLst>
          </p:cNvPr>
          <p:cNvSpPr/>
          <p:nvPr/>
        </p:nvSpPr>
        <p:spPr>
          <a:xfrm>
            <a:off x="10952020"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6" name="Rectangle 65">
            <a:extLst>
              <a:ext uri="{FF2B5EF4-FFF2-40B4-BE49-F238E27FC236}">
                <a16:creationId xmlns:a16="http://schemas.microsoft.com/office/drawing/2014/main" id="{7B54A768-B90C-E3EB-EBCC-54A2D582021F}"/>
              </a:ext>
            </a:extLst>
          </p:cNvPr>
          <p:cNvSpPr/>
          <p:nvPr/>
        </p:nvSpPr>
        <p:spPr>
          <a:xfrm>
            <a:off x="13812983" y="10281792"/>
            <a:ext cx="2556161" cy="2556164"/>
          </a:xfrm>
          <a:prstGeom prst="rect">
            <a:avLst/>
          </a:prstGeom>
          <a:solidFill>
            <a:srgbClr val="CCE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8" name="Rectangle 67">
            <a:extLst>
              <a:ext uri="{FF2B5EF4-FFF2-40B4-BE49-F238E27FC236}">
                <a16:creationId xmlns:a16="http://schemas.microsoft.com/office/drawing/2014/main" id="{37CF1EDE-EC5F-FAB9-A75C-BBAD274088DD}"/>
              </a:ext>
            </a:extLst>
          </p:cNvPr>
          <p:cNvSpPr/>
          <p:nvPr/>
        </p:nvSpPr>
        <p:spPr>
          <a:xfrm>
            <a:off x="5230091"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69" name="Rectangle 68">
            <a:extLst>
              <a:ext uri="{FF2B5EF4-FFF2-40B4-BE49-F238E27FC236}">
                <a16:creationId xmlns:a16="http://schemas.microsoft.com/office/drawing/2014/main" id="{30497ECD-B290-3FA7-72A8-686167B10B8E}"/>
              </a:ext>
            </a:extLst>
          </p:cNvPr>
          <p:cNvSpPr/>
          <p:nvPr/>
        </p:nvSpPr>
        <p:spPr>
          <a:xfrm>
            <a:off x="8091054"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0" name="Rectangle 69">
            <a:extLst>
              <a:ext uri="{FF2B5EF4-FFF2-40B4-BE49-F238E27FC236}">
                <a16:creationId xmlns:a16="http://schemas.microsoft.com/office/drawing/2014/main" id="{A86A0FA1-3451-5020-3B70-34A829441D7F}"/>
              </a:ext>
            </a:extLst>
          </p:cNvPr>
          <p:cNvSpPr/>
          <p:nvPr/>
        </p:nvSpPr>
        <p:spPr>
          <a:xfrm>
            <a:off x="10952020"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1" name="Rectangle 70">
            <a:extLst>
              <a:ext uri="{FF2B5EF4-FFF2-40B4-BE49-F238E27FC236}">
                <a16:creationId xmlns:a16="http://schemas.microsoft.com/office/drawing/2014/main" id="{2825F551-039E-72CE-081C-249E29165E6D}"/>
              </a:ext>
            </a:extLst>
          </p:cNvPr>
          <p:cNvSpPr/>
          <p:nvPr/>
        </p:nvSpPr>
        <p:spPr>
          <a:xfrm>
            <a:off x="13812983" y="12831025"/>
            <a:ext cx="2556161" cy="2556164"/>
          </a:xfrm>
          <a:prstGeom prst="rect">
            <a:avLst/>
          </a:prstGeom>
          <a:solidFill>
            <a:srgbClr val="CC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2" name="Rectangle 71">
            <a:extLst>
              <a:ext uri="{FF2B5EF4-FFF2-40B4-BE49-F238E27FC236}">
                <a16:creationId xmlns:a16="http://schemas.microsoft.com/office/drawing/2014/main" id="{C1194B18-B22B-0997-F5E5-B43F90733694}"/>
              </a:ext>
            </a:extLst>
          </p:cNvPr>
          <p:cNvSpPr/>
          <p:nvPr/>
        </p:nvSpPr>
        <p:spPr>
          <a:xfrm>
            <a:off x="5230091"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3" name="Rectangle 72">
            <a:extLst>
              <a:ext uri="{FF2B5EF4-FFF2-40B4-BE49-F238E27FC236}">
                <a16:creationId xmlns:a16="http://schemas.microsoft.com/office/drawing/2014/main" id="{CCF6C4AB-11AD-4B90-F0FC-9C9A604C8D5D}"/>
              </a:ext>
            </a:extLst>
          </p:cNvPr>
          <p:cNvSpPr/>
          <p:nvPr/>
        </p:nvSpPr>
        <p:spPr>
          <a:xfrm>
            <a:off x="8091054"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4" name="Rectangle 73">
            <a:extLst>
              <a:ext uri="{FF2B5EF4-FFF2-40B4-BE49-F238E27FC236}">
                <a16:creationId xmlns:a16="http://schemas.microsoft.com/office/drawing/2014/main" id="{ABDE381F-CC2B-7ED7-32A2-3A9B4B85EA06}"/>
              </a:ext>
            </a:extLst>
          </p:cNvPr>
          <p:cNvSpPr/>
          <p:nvPr/>
        </p:nvSpPr>
        <p:spPr>
          <a:xfrm>
            <a:off x="10952020"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5" name="Rectangle 74">
            <a:extLst>
              <a:ext uri="{FF2B5EF4-FFF2-40B4-BE49-F238E27FC236}">
                <a16:creationId xmlns:a16="http://schemas.microsoft.com/office/drawing/2014/main" id="{C210442C-0E56-9E90-F05D-4C701BCFC3A2}"/>
              </a:ext>
            </a:extLst>
          </p:cNvPr>
          <p:cNvSpPr/>
          <p:nvPr/>
        </p:nvSpPr>
        <p:spPr>
          <a:xfrm>
            <a:off x="13812983" y="15385448"/>
            <a:ext cx="2556161" cy="2556164"/>
          </a:xfrm>
          <a:prstGeom prst="rect">
            <a:avLst/>
          </a:prstGeom>
          <a:solidFill>
            <a:srgbClr val="FFFF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86" name="Picture 85" descr="Shape&#10;&#10;Description automatically generated with low confidence">
            <a:extLst>
              <a:ext uri="{FF2B5EF4-FFF2-40B4-BE49-F238E27FC236}">
                <a16:creationId xmlns:a16="http://schemas.microsoft.com/office/drawing/2014/main" id="{AEC58785-2579-AD60-7564-0F35F0F4E8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2055" y="5174670"/>
            <a:ext cx="2556165" cy="2556165"/>
          </a:xfrm>
          <a:prstGeom prst="rect">
            <a:avLst/>
          </a:prstGeom>
        </p:spPr>
      </p:pic>
      <p:pic>
        <p:nvPicPr>
          <p:cNvPr id="87" name="Picture 86" descr="Shape&#10;&#10;Description automatically generated with low confidence">
            <a:extLst>
              <a:ext uri="{FF2B5EF4-FFF2-40B4-BE49-F238E27FC236}">
                <a16:creationId xmlns:a16="http://schemas.microsoft.com/office/drawing/2014/main" id="{BA5F063C-F704-3B48-B3A1-F40740E79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3016" y="5174670"/>
            <a:ext cx="2556165" cy="2556165"/>
          </a:xfrm>
          <a:prstGeom prst="rect">
            <a:avLst/>
          </a:prstGeom>
        </p:spPr>
      </p:pic>
      <p:pic>
        <p:nvPicPr>
          <p:cNvPr id="89" name="Picture 88" descr="Shape&#10;&#10;Description automatically generated with low confidence">
            <a:extLst>
              <a:ext uri="{FF2B5EF4-FFF2-40B4-BE49-F238E27FC236}">
                <a16:creationId xmlns:a16="http://schemas.microsoft.com/office/drawing/2014/main" id="{4284FDBD-999C-EB98-EC91-9FDB41DE3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23981" y="5174670"/>
            <a:ext cx="2556165" cy="2556165"/>
          </a:xfrm>
          <a:prstGeom prst="rect">
            <a:avLst/>
          </a:prstGeom>
        </p:spPr>
      </p:pic>
      <p:pic>
        <p:nvPicPr>
          <p:cNvPr id="90" name="Picture 89" descr="Shape&#10;&#10;Description automatically generated with low confidence">
            <a:extLst>
              <a:ext uri="{FF2B5EF4-FFF2-40B4-BE49-F238E27FC236}">
                <a16:creationId xmlns:a16="http://schemas.microsoft.com/office/drawing/2014/main" id="{698B693E-6BD4-7D9B-89BC-08CAA9FF7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84942" y="5174670"/>
            <a:ext cx="2556165" cy="2556165"/>
          </a:xfrm>
          <a:prstGeom prst="rect">
            <a:avLst/>
          </a:prstGeom>
        </p:spPr>
      </p:pic>
      <p:sp>
        <p:nvSpPr>
          <p:cNvPr id="97" name="Rectangle 96">
            <a:extLst>
              <a:ext uri="{FF2B5EF4-FFF2-40B4-BE49-F238E27FC236}">
                <a16:creationId xmlns:a16="http://schemas.microsoft.com/office/drawing/2014/main" id="{36E2EDBE-8B78-C9CA-6418-E7421539D0D9}"/>
              </a:ext>
            </a:extLst>
          </p:cNvPr>
          <p:cNvSpPr/>
          <p:nvPr/>
        </p:nvSpPr>
        <p:spPr>
          <a:xfrm>
            <a:off x="21833240" y="18017836"/>
            <a:ext cx="7581482" cy="25561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5400">
                <a:solidFill>
                  <a:schemeClr val="bg1"/>
                </a:solidFill>
                <a:latin typeface="Trebuchet MS" panose="020B0603020202020204" pitchFamily="34" charset="0"/>
              </a:rPr>
              <a:t>All-to-all</a:t>
            </a:r>
          </a:p>
        </p:txBody>
      </p:sp>
    </p:spTree>
    <p:custDataLst>
      <p:tags r:id="rId1"/>
    </p:custDataLst>
    <p:extLst>
      <p:ext uri="{BB962C8B-B14F-4D97-AF65-F5344CB8AC3E}">
        <p14:creationId xmlns:p14="http://schemas.microsoft.com/office/powerpoint/2010/main" val="3047395713"/>
      </p:ext>
    </p:extLst>
  </p:cSld>
  <p:clrMapOvr>
    <a:masterClrMapping/>
  </p:clrMapOvr>
  <mc:AlternateContent xmlns:mc="http://schemas.openxmlformats.org/markup-compatibility/2006" xmlns:p14="http://schemas.microsoft.com/office/powerpoint/2010/main">
    <mc:Choice Requires="p14">
      <p:transition p14:dur="10" advTm="86223"/>
    </mc:Choice>
    <mc:Fallback xmlns="">
      <p:transition advTm="86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42" presetClass="path" presetSubtype="0" accel="50000" decel="50000" fill="hold" grpId="1" nodeType="withEffect">
                                  <p:stCondLst>
                                    <p:cond delay="0"/>
                                  </p:stCondLst>
                                  <p:childTnLst>
                                    <p:animMotion origin="layout" path="M -1.38889E-6 -1.48148E-6 L 0.40087 -8.14815E-5 " pathEditMode="relative" rAng="0" ptsTypes="AA">
                                      <p:cBhvr>
                                        <p:cTn id="38" dur="2000" fill="hold"/>
                                        <p:tgtEl>
                                          <p:spTgt spid="57"/>
                                        </p:tgtEl>
                                        <p:attrNameLst>
                                          <p:attrName>ppt_x</p:attrName>
                                          <p:attrName>ppt_y</p:attrName>
                                        </p:attrNameLst>
                                      </p:cBhvr>
                                      <p:rCtr x="20043" y="-8"/>
                                    </p:animMotion>
                                  </p:childTnLst>
                                </p:cTn>
                              </p:par>
                              <p:par>
                                <p:cTn id="39" presetID="42" presetClass="path" presetSubtype="0" accel="50000" decel="50000" fill="hold" grpId="1" nodeType="withEffect">
                                  <p:stCondLst>
                                    <p:cond delay="0"/>
                                  </p:stCondLst>
                                  <p:childTnLst>
                                    <p:animMotion origin="layout" path="M -1.38889E-6 -2.71605E-6 L 0.47934 -0.12423 " pathEditMode="relative" rAng="0" ptsTypes="AA">
                                      <p:cBhvr>
                                        <p:cTn id="40" dur="2000" fill="hold"/>
                                        <p:tgtEl>
                                          <p:spTgt spid="62"/>
                                        </p:tgtEl>
                                        <p:attrNameLst>
                                          <p:attrName>ppt_x</p:attrName>
                                          <p:attrName>ppt_y</p:attrName>
                                        </p:attrNameLst>
                                      </p:cBhvr>
                                      <p:rCtr x="23967" y="-6211"/>
                                    </p:animMotion>
                                  </p:childTnLst>
                                </p:cTn>
                              </p:par>
                              <p:par>
                                <p:cTn id="41" presetID="42" presetClass="path" presetSubtype="0" accel="50000" decel="50000" fill="hold" grpId="1" nodeType="withEffect">
                                  <p:stCondLst>
                                    <p:cond delay="0"/>
                                  </p:stCondLst>
                                  <p:childTnLst>
                                    <p:animMotion origin="layout" path="M -1.38889E-6 -2.46914E-6 L 0.55747 -0.24876 " pathEditMode="relative" rAng="0" ptsTypes="AA">
                                      <p:cBhvr>
                                        <p:cTn id="42" dur="2000" fill="hold"/>
                                        <p:tgtEl>
                                          <p:spTgt spid="68"/>
                                        </p:tgtEl>
                                        <p:attrNameLst>
                                          <p:attrName>ppt_x</p:attrName>
                                          <p:attrName>ppt_y</p:attrName>
                                        </p:attrNameLst>
                                      </p:cBhvr>
                                      <p:rCtr x="27873" y="-12438"/>
                                    </p:animMotion>
                                  </p:childTnLst>
                                </p:cTn>
                              </p:par>
                              <p:par>
                                <p:cTn id="43" presetID="42" presetClass="path" presetSubtype="0" accel="50000" decel="50000" fill="hold" grpId="1" nodeType="withEffect">
                                  <p:stCondLst>
                                    <p:cond delay="0"/>
                                  </p:stCondLst>
                                  <p:childTnLst>
                                    <p:animMotion origin="layout" path="M -1.38889E-6 -3.7037E-6 L 0.63559 -0.37199 " pathEditMode="relative" rAng="0" ptsTypes="AA">
                                      <p:cBhvr>
                                        <p:cTn id="44" dur="2000" fill="hold"/>
                                        <p:tgtEl>
                                          <p:spTgt spid="72"/>
                                        </p:tgtEl>
                                        <p:attrNameLst>
                                          <p:attrName>ppt_x</p:attrName>
                                          <p:attrName>ppt_y</p:attrName>
                                        </p:attrNameLst>
                                      </p:cBhvr>
                                      <p:rCtr x="31780" y="-18603"/>
                                    </p:animMotion>
                                  </p:childTnLst>
                                </p:cTn>
                              </p:par>
                              <p:par>
                                <p:cTn id="45" presetID="42" presetClass="path" presetSubtype="0" accel="50000" decel="50000" fill="hold" grpId="1" nodeType="withEffect">
                                  <p:stCondLst>
                                    <p:cond delay="0"/>
                                  </p:stCondLst>
                                  <p:childTnLst>
                                    <p:animMotion origin="layout" path="M -3.19444E-6 -3.7037E-6 L 0.55686 -0.24976 " pathEditMode="relative" rAng="0" ptsTypes="AA">
                                      <p:cBhvr>
                                        <p:cTn id="46" dur="2000" fill="hold"/>
                                        <p:tgtEl>
                                          <p:spTgt spid="73"/>
                                        </p:tgtEl>
                                        <p:attrNameLst>
                                          <p:attrName>ppt_x</p:attrName>
                                          <p:attrName>ppt_y</p:attrName>
                                        </p:attrNameLst>
                                      </p:cBhvr>
                                      <p:rCtr x="27843" y="-12492"/>
                                    </p:animMotion>
                                  </p:childTnLst>
                                </p:cTn>
                              </p:par>
                              <p:par>
                                <p:cTn id="47" presetID="42" presetClass="path" presetSubtype="0" accel="50000" decel="50000" fill="hold" grpId="1" nodeType="withEffect">
                                  <p:stCondLst>
                                    <p:cond delay="0"/>
                                  </p:stCondLst>
                                  <p:childTnLst>
                                    <p:animMotion origin="layout" path="M -3.19444E-6 -2.46914E-6 L 0.47926 -0.12423 " pathEditMode="relative" rAng="0" ptsTypes="AA">
                                      <p:cBhvr>
                                        <p:cTn id="48" dur="2000" fill="hold"/>
                                        <p:tgtEl>
                                          <p:spTgt spid="69"/>
                                        </p:tgtEl>
                                        <p:attrNameLst>
                                          <p:attrName>ppt_x</p:attrName>
                                          <p:attrName>ppt_y</p:attrName>
                                        </p:attrNameLst>
                                      </p:cBhvr>
                                      <p:rCtr x="23963" y="-6211"/>
                                    </p:animMotion>
                                  </p:childTnLst>
                                </p:cTn>
                              </p:par>
                              <p:par>
                                <p:cTn id="49" presetID="42" presetClass="path" presetSubtype="0" accel="50000" decel="50000" fill="hold" grpId="1" nodeType="withEffect">
                                  <p:stCondLst>
                                    <p:cond delay="0"/>
                                  </p:stCondLst>
                                  <p:childTnLst>
                                    <p:animMotion origin="layout" path="M -3.19444E-6 -2.71605E-6 L 0.40144 -0.00023 " pathEditMode="relative" rAng="0" ptsTypes="AA">
                                      <p:cBhvr>
                                        <p:cTn id="50" dur="2000" fill="hold"/>
                                        <p:tgtEl>
                                          <p:spTgt spid="63"/>
                                        </p:tgtEl>
                                        <p:attrNameLst>
                                          <p:attrName>ppt_x</p:attrName>
                                          <p:attrName>ppt_y</p:attrName>
                                        </p:attrNameLst>
                                      </p:cBhvr>
                                      <p:rCtr x="20069" y="-15"/>
                                    </p:animMotion>
                                  </p:childTnLst>
                                </p:cTn>
                              </p:par>
                              <p:par>
                                <p:cTn id="51" presetID="42" presetClass="path" presetSubtype="0" accel="50000" decel="50000" fill="hold" grpId="1" nodeType="withEffect">
                                  <p:stCondLst>
                                    <p:cond delay="0"/>
                                  </p:stCondLst>
                                  <p:childTnLst>
                                    <p:animMotion origin="layout" path="M -3.19444E-6 -1.48148E-6 L 0.32301 0.12423 " pathEditMode="relative" rAng="0" ptsTypes="AA">
                                      <p:cBhvr>
                                        <p:cTn id="52" dur="2000" fill="hold"/>
                                        <p:tgtEl>
                                          <p:spTgt spid="58"/>
                                        </p:tgtEl>
                                        <p:attrNameLst>
                                          <p:attrName>ppt_x</p:attrName>
                                          <p:attrName>ppt_y</p:attrName>
                                        </p:attrNameLst>
                                      </p:cBhvr>
                                      <p:rCtr x="16150" y="6211"/>
                                    </p:animMotion>
                                  </p:childTnLst>
                                </p:cTn>
                              </p:par>
                              <p:par>
                                <p:cTn id="53" presetID="42" presetClass="path" presetSubtype="0" accel="50000" decel="50000" fill="hold" grpId="1" nodeType="withEffect">
                                  <p:stCondLst>
                                    <p:cond delay="0"/>
                                  </p:stCondLst>
                                  <p:childTnLst>
                                    <p:animMotion origin="layout" path="M 5E-6 -1.48148E-6 L 0.2448 0.24838 " pathEditMode="relative" rAng="0" ptsTypes="AA">
                                      <p:cBhvr>
                                        <p:cTn id="54" dur="2000" fill="hold"/>
                                        <p:tgtEl>
                                          <p:spTgt spid="59"/>
                                        </p:tgtEl>
                                        <p:attrNameLst>
                                          <p:attrName>ppt_x</p:attrName>
                                          <p:attrName>ppt_y</p:attrName>
                                        </p:attrNameLst>
                                      </p:cBhvr>
                                      <p:rCtr x="12240" y="12415"/>
                                    </p:animMotion>
                                  </p:childTnLst>
                                </p:cTn>
                              </p:par>
                              <p:par>
                                <p:cTn id="55" presetID="42" presetClass="path" presetSubtype="0" accel="50000" decel="50000" fill="hold" grpId="1" nodeType="withEffect">
                                  <p:stCondLst>
                                    <p:cond delay="0"/>
                                  </p:stCondLst>
                                  <p:childTnLst>
                                    <p:animMotion origin="layout" path="M 5E-6 -2.71605E-6 L 0.32292 0.12423 " pathEditMode="relative" rAng="0" ptsTypes="AA">
                                      <p:cBhvr>
                                        <p:cTn id="56" dur="2000" fill="hold"/>
                                        <p:tgtEl>
                                          <p:spTgt spid="65"/>
                                        </p:tgtEl>
                                        <p:attrNameLst>
                                          <p:attrName>ppt_x</p:attrName>
                                          <p:attrName>ppt_y</p:attrName>
                                        </p:attrNameLst>
                                      </p:cBhvr>
                                      <p:rCtr x="16146" y="6211"/>
                                    </p:animMotion>
                                  </p:childTnLst>
                                </p:cTn>
                              </p:par>
                              <p:par>
                                <p:cTn id="57" presetID="42" presetClass="path" presetSubtype="0" accel="50000" decel="50000" fill="hold" grpId="1" nodeType="withEffect">
                                  <p:stCondLst>
                                    <p:cond delay="0"/>
                                  </p:stCondLst>
                                  <p:childTnLst>
                                    <p:animMotion origin="layout" path="M 5E-6 -2.46914E-6 L 0.40122 -0.00031 " pathEditMode="relative" rAng="0" ptsTypes="AA">
                                      <p:cBhvr>
                                        <p:cTn id="58" dur="2000" fill="hold"/>
                                        <p:tgtEl>
                                          <p:spTgt spid="70"/>
                                        </p:tgtEl>
                                        <p:attrNameLst>
                                          <p:attrName>ppt_x</p:attrName>
                                          <p:attrName>ppt_y</p:attrName>
                                        </p:attrNameLst>
                                      </p:cBhvr>
                                      <p:rCtr x="20061" y="-15"/>
                                    </p:animMotion>
                                  </p:childTnLst>
                                </p:cTn>
                              </p:par>
                              <p:par>
                                <p:cTn id="59" presetID="42" presetClass="path" presetSubtype="0" accel="50000" decel="50000" fill="hold" grpId="1" nodeType="withEffect">
                                  <p:stCondLst>
                                    <p:cond delay="0"/>
                                  </p:stCondLst>
                                  <p:childTnLst>
                                    <p:animMotion origin="layout" path="M 5E-6 -3.7037E-6 L 0.47917 -0.12422 " pathEditMode="relative" rAng="0" ptsTypes="AA">
                                      <p:cBhvr>
                                        <p:cTn id="60" dur="2000" fill="hold"/>
                                        <p:tgtEl>
                                          <p:spTgt spid="74"/>
                                        </p:tgtEl>
                                        <p:attrNameLst>
                                          <p:attrName>ppt_x</p:attrName>
                                          <p:attrName>ppt_y</p:attrName>
                                        </p:attrNameLst>
                                      </p:cBhvr>
                                      <p:rCtr x="23958" y="-6211"/>
                                    </p:animMotion>
                                  </p:childTnLst>
                                </p:cTn>
                              </p:par>
                              <p:par>
                                <p:cTn id="61" presetID="42" presetClass="path" presetSubtype="0" accel="50000" decel="50000" fill="hold" grpId="1" nodeType="withEffect">
                                  <p:stCondLst>
                                    <p:cond delay="0"/>
                                  </p:stCondLst>
                                  <p:childTnLst>
                                    <p:animMotion origin="layout" path="M 3.19444E-6 -3.7037E-6 L 0.40182 -0.00054 " pathEditMode="relative" rAng="0" ptsTypes="AA">
                                      <p:cBhvr>
                                        <p:cTn id="62" dur="2000" fill="hold"/>
                                        <p:tgtEl>
                                          <p:spTgt spid="75"/>
                                        </p:tgtEl>
                                        <p:attrNameLst>
                                          <p:attrName>ppt_x</p:attrName>
                                          <p:attrName>ppt_y</p:attrName>
                                        </p:attrNameLst>
                                      </p:cBhvr>
                                      <p:rCtr x="20091" y="-31"/>
                                    </p:animMotion>
                                  </p:childTnLst>
                                </p:cTn>
                              </p:par>
                              <p:par>
                                <p:cTn id="63" presetID="42" presetClass="path" presetSubtype="0" accel="50000" decel="50000" fill="hold" grpId="1" nodeType="withEffect">
                                  <p:stCondLst>
                                    <p:cond delay="0"/>
                                  </p:stCondLst>
                                  <p:childTnLst>
                                    <p:animMotion origin="layout" path="M 3.19444E-6 -2.46914E-6 L 0.32283 0.12423 " pathEditMode="relative" rAng="0" ptsTypes="AA">
                                      <p:cBhvr>
                                        <p:cTn id="64" dur="2000" fill="hold"/>
                                        <p:tgtEl>
                                          <p:spTgt spid="71"/>
                                        </p:tgtEl>
                                        <p:attrNameLst>
                                          <p:attrName>ppt_x</p:attrName>
                                          <p:attrName>ppt_y</p:attrName>
                                        </p:attrNameLst>
                                      </p:cBhvr>
                                      <p:rCtr x="16141" y="6211"/>
                                    </p:animMotion>
                                  </p:childTnLst>
                                </p:cTn>
                              </p:par>
                              <p:par>
                                <p:cTn id="65" presetID="42" presetClass="path" presetSubtype="0" accel="50000" decel="50000" fill="hold" grpId="1" nodeType="withEffect">
                                  <p:stCondLst>
                                    <p:cond delay="0"/>
                                  </p:stCondLst>
                                  <p:childTnLst>
                                    <p:animMotion origin="layout" path="M 3.19444E-6 -2.71605E-6 L 0.2447 0.24923 " pathEditMode="relative" rAng="0" ptsTypes="AA">
                                      <p:cBhvr>
                                        <p:cTn id="66" dur="2000" fill="hold"/>
                                        <p:tgtEl>
                                          <p:spTgt spid="66"/>
                                        </p:tgtEl>
                                        <p:attrNameLst>
                                          <p:attrName>ppt_x</p:attrName>
                                          <p:attrName>ppt_y</p:attrName>
                                        </p:attrNameLst>
                                      </p:cBhvr>
                                      <p:rCtr x="12235" y="12461"/>
                                    </p:animMotion>
                                  </p:childTnLst>
                                </p:cTn>
                              </p:par>
                              <p:par>
                                <p:cTn id="67" presetID="42" presetClass="path" presetSubtype="0" accel="50000" decel="50000" fill="hold" grpId="1" nodeType="withEffect">
                                  <p:stCondLst>
                                    <p:cond delay="0"/>
                                  </p:stCondLst>
                                  <p:childTnLst>
                                    <p:animMotion origin="layout" path="M 3.19444E-6 -1.48148E-6 L 0.16658 0.37338 " pathEditMode="relative" rAng="0" ptsTypes="AA">
                                      <p:cBhvr>
                                        <p:cTn id="68" dur="2000" fill="hold"/>
                                        <p:tgtEl>
                                          <p:spTgt spid="60"/>
                                        </p:tgtEl>
                                        <p:attrNameLst>
                                          <p:attrName>ppt_x</p:attrName>
                                          <p:attrName>ppt_y</p:attrName>
                                        </p:attrNameLst>
                                      </p:cBhvr>
                                      <p:rCtr x="8329" y="18665"/>
                                    </p:animMotion>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9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86"/>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89"/>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2" grpId="0" animBg="1"/>
      <p:bldP spid="62" grpId="1" animBg="1"/>
      <p:bldP spid="63" grpId="0" animBg="1"/>
      <p:bldP spid="63" grpId="1" animBg="1"/>
      <p:bldP spid="65" grpId="0" animBg="1"/>
      <p:bldP spid="65" grpId="1" animBg="1"/>
      <p:bldP spid="66" grpId="0" animBg="1"/>
      <p:bldP spid="66"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9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E59E21F-A438-4EFE-A937-2BB9A8984D84}"/>
              </a:ext>
            </a:extLst>
          </p:cNvPr>
          <p:cNvGraphicFramePr>
            <a:graphicFrameLocks/>
          </p:cNvGraphicFramePr>
          <p:nvPr>
            <p:extLst>
              <p:ext uri="{D42A27DB-BD31-4B8C-83A1-F6EECF244321}">
                <p14:modId xmlns:p14="http://schemas.microsoft.com/office/powerpoint/2010/main" val="519639865"/>
              </p:ext>
            </p:extLst>
          </p:nvPr>
        </p:nvGraphicFramePr>
        <p:xfrm>
          <a:off x="2241754" y="10323033"/>
          <a:ext cx="15308824" cy="837792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All-to-all Communication Bandwidth</a:t>
            </a:r>
          </a:p>
        </p:txBody>
      </p:sp>
      <p:pic>
        <p:nvPicPr>
          <p:cNvPr id="15" name="Picture 14" descr="A picture containing night sky&#10;&#10;Description automatically generated">
            <a:extLst>
              <a:ext uri="{FF2B5EF4-FFF2-40B4-BE49-F238E27FC236}">
                <a16:creationId xmlns:a16="http://schemas.microsoft.com/office/drawing/2014/main" id="{25054A29-44DC-4AAE-AD31-95E6E5752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9081" y="3895344"/>
            <a:ext cx="7236544" cy="723654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3D64E31A-4E04-4377-ADFD-4F8FAF078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4747359"/>
            <a:ext cx="5503608" cy="5503608"/>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F70FEB81-BC5D-4277-A1E0-04D2B4483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08941" y="4234557"/>
            <a:ext cx="6558118" cy="6558118"/>
          </a:xfrm>
          <a:prstGeom prst="rect">
            <a:avLst/>
          </a:prstGeom>
        </p:spPr>
      </p:pic>
      <p:cxnSp>
        <p:nvCxnSpPr>
          <p:cNvPr id="21" name="Straight Arrow Connector 20">
            <a:extLst>
              <a:ext uri="{FF2B5EF4-FFF2-40B4-BE49-F238E27FC236}">
                <a16:creationId xmlns:a16="http://schemas.microsoft.com/office/drawing/2014/main" id="{66E2AF7C-CDE6-4B22-9B72-15E700A9E5A0}"/>
              </a:ext>
            </a:extLst>
          </p:cNvPr>
          <p:cNvCxnSpPr/>
          <p:nvPr/>
        </p:nvCxnSpPr>
        <p:spPr>
          <a:xfrm>
            <a:off x="9645445" y="7489034"/>
            <a:ext cx="3775587" cy="0"/>
          </a:xfrm>
          <a:prstGeom prst="straightConnector1">
            <a:avLst/>
          </a:prstGeom>
          <a:ln w="158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506B0C-99F0-4113-A238-40D3FB948B69}"/>
              </a:ext>
            </a:extLst>
          </p:cNvPr>
          <p:cNvCxnSpPr/>
          <p:nvPr/>
        </p:nvCxnSpPr>
        <p:spPr>
          <a:xfrm>
            <a:off x="23543341" y="7459239"/>
            <a:ext cx="3775587" cy="0"/>
          </a:xfrm>
          <a:prstGeom prst="straightConnector1">
            <a:avLst/>
          </a:prstGeom>
          <a:ln w="158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 name="Subtitle 9">
            <a:extLst>
              <a:ext uri="{FF2B5EF4-FFF2-40B4-BE49-F238E27FC236}">
                <a16:creationId xmlns:a16="http://schemas.microsoft.com/office/drawing/2014/main" id="{07C57A1F-5E47-4233-89B3-C8C340C467B4}"/>
              </a:ext>
            </a:extLst>
          </p:cNvPr>
          <p:cNvSpPr>
            <a:spLocks noGrp="1"/>
          </p:cNvSpPr>
          <p:nvPr>
            <p:ph idx="1"/>
          </p:nvPr>
        </p:nvSpPr>
        <p:spPr>
          <a:xfrm>
            <a:off x="8878896" y="6527731"/>
            <a:ext cx="5269356" cy="2837396"/>
          </a:xfrm>
        </p:spPr>
        <p:txBody>
          <a:bodyPr/>
          <a:lstStyle/>
          <a:p>
            <a:pPr marL="0" indent="0" algn="ctr">
              <a:buNone/>
            </a:pPr>
            <a:r>
              <a:rPr lang="en-US" sz="4800">
                <a:solidFill>
                  <a:schemeClr val="tx2"/>
                </a:solidFill>
                <a:latin typeface="+mn-lt"/>
              </a:rPr>
              <a:t>Multi-GPU</a:t>
            </a:r>
            <a:br>
              <a:rPr lang="en-US" sz="4800">
                <a:solidFill>
                  <a:schemeClr val="tx2"/>
                </a:solidFill>
                <a:latin typeface="+mn-lt"/>
              </a:rPr>
            </a:br>
            <a:br>
              <a:rPr lang="en-US" sz="4800">
                <a:latin typeface="+mn-lt"/>
              </a:rPr>
            </a:br>
            <a:r>
              <a:rPr lang="en-US" sz="4800">
                <a:latin typeface="+mn-lt"/>
              </a:rPr>
              <a:t>PCI</a:t>
            </a:r>
            <a:br>
              <a:rPr lang="en-US" sz="4800">
                <a:latin typeface="+mn-lt"/>
              </a:rPr>
            </a:br>
            <a:r>
              <a:rPr lang="en-US" sz="4800" err="1">
                <a:latin typeface="+mn-lt"/>
              </a:rPr>
              <a:t>NVLink</a:t>
            </a:r>
            <a:endParaRPr lang="en-US" sz="4800">
              <a:latin typeface="+mn-lt"/>
            </a:endParaRPr>
          </a:p>
        </p:txBody>
      </p:sp>
      <p:sp>
        <p:nvSpPr>
          <p:cNvPr id="24" name="Subtitle 9">
            <a:extLst>
              <a:ext uri="{FF2B5EF4-FFF2-40B4-BE49-F238E27FC236}">
                <a16:creationId xmlns:a16="http://schemas.microsoft.com/office/drawing/2014/main" id="{15DB2E06-3C70-4993-9D1B-11912EBE3F20}"/>
              </a:ext>
            </a:extLst>
          </p:cNvPr>
          <p:cNvSpPr txBox="1">
            <a:spLocks/>
          </p:cNvSpPr>
          <p:nvPr/>
        </p:nvSpPr>
        <p:spPr>
          <a:xfrm>
            <a:off x="22427748" y="6527731"/>
            <a:ext cx="5569240" cy="2837396"/>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Wingdings" panose="05000000000000000000" pitchFamily="2" charset="2"/>
              <a:buChar char="§"/>
              <a:defRPr sz="4000" kern="1200">
                <a:solidFill>
                  <a:schemeClr val="bg1"/>
                </a:solidFill>
                <a:latin typeface="Trebuchet MS" panose="020B0603020202020204" pitchFamily="34" charset="0"/>
                <a:ea typeface="+mn-ea"/>
                <a:cs typeface="+mn-cs"/>
              </a:defRPr>
            </a:lvl1pPr>
            <a:lvl2pPr marL="1371600" indent="-457200" algn="l" defTabSz="2743200" rtl="0" eaLnBrk="1" latinLnBrk="0" hangingPunct="1">
              <a:lnSpc>
                <a:spcPct val="90000"/>
              </a:lnSpc>
              <a:spcBef>
                <a:spcPts val="1500"/>
              </a:spcBef>
              <a:buClr>
                <a:schemeClr val="tx2"/>
              </a:buClr>
              <a:buFont typeface="Wingdings" panose="05000000000000000000" pitchFamily="2" charset="2"/>
              <a:buChar char="§"/>
              <a:defRPr sz="3600" kern="1200">
                <a:solidFill>
                  <a:schemeClr val="bg1"/>
                </a:solidFill>
                <a:latin typeface="Trebuchet MS" panose="020B0603020202020204" pitchFamily="34" charset="0"/>
                <a:ea typeface="+mn-ea"/>
                <a:cs typeface="+mn-cs"/>
              </a:defRPr>
            </a:lvl2pPr>
            <a:lvl3pPr marL="2286000" indent="-457200" algn="l" defTabSz="2743200" rtl="0" eaLnBrk="1" latinLnBrk="0" hangingPunct="1">
              <a:lnSpc>
                <a:spcPct val="90000"/>
              </a:lnSpc>
              <a:spcBef>
                <a:spcPts val="1500"/>
              </a:spcBef>
              <a:buClr>
                <a:schemeClr val="tx2"/>
              </a:buClr>
              <a:buFont typeface="Wingdings" panose="05000000000000000000" pitchFamily="2" charset="2"/>
              <a:buChar char="§"/>
              <a:defRPr sz="3200" kern="1200">
                <a:solidFill>
                  <a:schemeClr val="bg1"/>
                </a:solidFill>
                <a:latin typeface="Trebuchet MS" panose="020B0603020202020204" pitchFamily="34" charset="0"/>
                <a:ea typeface="+mn-ea"/>
                <a:cs typeface="+mn-cs"/>
              </a:defRPr>
            </a:lvl3pPr>
            <a:lvl4pPr marL="3200400" indent="-457200" algn="l" defTabSz="2743200" rtl="0" eaLnBrk="1" latinLnBrk="0" hangingPunct="1">
              <a:lnSpc>
                <a:spcPct val="90000"/>
              </a:lnSpc>
              <a:spcBef>
                <a:spcPts val="1500"/>
              </a:spcBef>
              <a:buClr>
                <a:schemeClr val="tx2"/>
              </a:buClr>
              <a:buFont typeface="Wingdings" panose="05000000000000000000" pitchFamily="2" charset="2"/>
              <a:buChar char="§"/>
              <a:defRPr sz="2800" kern="1200">
                <a:solidFill>
                  <a:schemeClr val="bg1"/>
                </a:solidFill>
                <a:latin typeface="Trebuchet MS" panose="020B0603020202020204" pitchFamily="34" charset="0"/>
                <a:ea typeface="+mn-ea"/>
                <a:cs typeface="+mn-cs"/>
              </a:defRPr>
            </a:lvl4pPr>
            <a:lvl5pPr marL="4054475" indent="-396875" algn="l" defTabSz="2743200" rtl="0" eaLnBrk="1" latinLnBrk="0" hangingPunct="1">
              <a:lnSpc>
                <a:spcPct val="90000"/>
              </a:lnSpc>
              <a:spcBef>
                <a:spcPts val="1500"/>
              </a:spcBef>
              <a:buClr>
                <a:schemeClr val="tx2"/>
              </a:buClr>
              <a:buFont typeface="Wingdings" panose="05000000000000000000" pitchFamily="2" charset="2"/>
              <a:buChar char="§"/>
              <a:defRPr sz="2400" kern="1200">
                <a:solidFill>
                  <a:schemeClr val="bg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Font typeface="Wingdings" panose="05000000000000000000" pitchFamily="2" charset="2"/>
              <a:buNone/>
            </a:pPr>
            <a:r>
              <a:rPr lang="en-US" sz="4800">
                <a:solidFill>
                  <a:schemeClr val="tx2"/>
                </a:solidFill>
                <a:latin typeface="+mn-lt"/>
              </a:rPr>
              <a:t>Multi-node</a:t>
            </a:r>
            <a:br>
              <a:rPr lang="en-US" sz="4800">
                <a:solidFill>
                  <a:schemeClr val="tx2"/>
                </a:solidFill>
                <a:latin typeface="+mn-lt"/>
              </a:rPr>
            </a:br>
            <a:br>
              <a:rPr lang="en-US" sz="4800">
                <a:solidFill>
                  <a:schemeClr val="tx2"/>
                </a:solidFill>
                <a:latin typeface="+mn-lt"/>
              </a:rPr>
            </a:br>
            <a:r>
              <a:rPr lang="en-US" sz="4800">
                <a:latin typeface="+mn-lt"/>
              </a:rPr>
              <a:t>IB/RoCE</a:t>
            </a:r>
            <a:br>
              <a:rPr lang="en-US" sz="4800">
                <a:latin typeface="+mn-lt"/>
              </a:rPr>
            </a:br>
            <a:r>
              <a:rPr lang="en-US" sz="4800" err="1">
                <a:latin typeface="+mn-lt"/>
              </a:rPr>
              <a:t>NVLink</a:t>
            </a:r>
            <a:endParaRPr lang="en-US" sz="4800">
              <a:latin typeface="+mn-lt"/>
            </a:endParaRPr>
          </a:p>
        </p:txBody>
      </p:sp>
      <p:sp>
        <p:nvSpPr>
          <p:cNvPr id="25" name="Rectangle 24">
            <a:extLst>
              <a:ext uri="{FF2B5EF4-FFF2-40B4-BE49-F238E27FC236}">
                <a16:creationId xmlns:a16="http://schemas.microsoft.com/office/drawing/2014/main" id="{8E816671-1AD4-4685-8DCF-8D58754C1E82}"/>
              </a:ext>
            </a:extLst>
          </p:cNvPr>
          <p:cNvSpPr/>
          <p:nvPr/>
        </p:nvSpPr>
        <p:spPr>
          <a:xfrm>
            <a:off x="2540969" y="19888200"/>
            <a:ext cx="14208952"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a:solidFill>
                  <a:schemeClr val="bg2">
                    <a:lumMod val="75000"/>
                  </a:schemeClr>
                </a:solidFill>
              </a:rPr>
              <a:t>NCCL Tests </a:t>
            </a:r>
            <a:r>
              <a:rPr lang="en-US" sz="3600" i="1" err="1">
                <a:solidFill>
                  <a:schemeClr val="bg2">
                    <a:lumMod val="75000"/>
                  </a:schemeClr>
                </a:solidFill>
              </a:rPr>
              <a:t>Alltoall</a:t>
            </a:r>
            <a:r>
              <a:rPr lang="en-US" sz="3600" i="1">
                <a:solidFill>
                  <a:schemeClr val="bg2">
                    <a:lumMod val="75000"/>
                  </a:schemeClr>
                </a:solidFill>
              </a:rPr>
              <a:t> Bus Bandwidth in GB/s, 8 GPUs</a:t>
            </a:r>
          </a:p>
        </p:txBody>
      </p:sp>
      <p:graphicFrame>
        <p:nvGraphicFramePr>
          <p:cNvPr id="7" name="Chart 6">
            <a:extLst>
              <a:ext uri="{FF2B5EF4-FFF2-40B4-BE49-F238E27FC236}">
                <a16:creationId xmlns:a16="http://schemas.microsoft.com/office/drawing/2014/main" id="{4BD5850A-1887-465D-A2CE-6D645F04ADAA}"/>
              </a:ext>
            </a:extLst>
          </p:cNvPr>
          <p:cNvGraphicFramePr>
            <a:graphicFrameLocks/>
          </p:cNvGraphicFramePr>
          <p:nvPr>
            <p:extLst>
              <p:ext uri="{D42A27DB-BD31-4B8C-83A1-F6EECF244321}">
                <p14:modId xmlns:p14="http://schemas.microsoft.com/office/powerpoint/2010/main" val="1030743668"/>
              </p:ext>
            </p:extLst>
          </p:nvPr>
        </p:nvGraphicFramePr>
        <p:xfrm>
          <a:off x="18287999" y="10817488"/>
          <a:ext cx="17137625" cy="7883467"/>
        </p:xfrm>
        <a:graphic>
          <a:graphicData uri="http://schemas.openxmlformats.org/drawingml/2006/chart">
            <c:chart xmlns:c="http://schemas.openxmlformats.org/drawingml/2006/chart" xmlns:r="http://schemas.openxmlformats.org/officeDocument/2006/relationships" r:id="rId7"/>
          </a:graphicData>
        </a:graphic>
      </p:graphicFrame>
      <p:sp>
        <p:nvSpPr>
          <p:cNvPr id="3" name="Rectangle 2">
            <a:extLst>
              <a:ext uri="{FF2B5EF4-FFF2-40B4-BE49-F238E27FC236}">
                <a16:creationId xmlns:a16="http://schemas.microsoft.com/office/drawing/2014/main" id="{F2EED211-4230-0339-4EA4-35291528C4EC}"/>
              </a:ext>
            </a:extLst>
          </p:cNvPr>
          <p:cNvSpPr/>
          <p:nvPr/>
        </p:nvSpPr>
        <p:spPr>
          <a:xfrm>
            <a:off x="19388543" y="19888200"/>
            <a:ext cx="14208952" cy="685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a:solidFill>
                  <a:schemeClr val="bg2">
                    <a:lumMod val="75000"/>
                  </a:schemeClr>
                </a:solidFill>
              </a:rPr>
              <a:t>NCCL Tests </a:t>
            </a:r>
            <a:r>
              <a:rPr lang="en-US" sz="3600" i="1" err="1">
                <a:solidFill>
                  <a:schemeClr val="bg2">
                    <a:lumMod val="75000"/>
                  </a:schemeClr>
                </a:solidFill>
              </a:rPr>
              <a:t>Alltoall</a:t>
            </a:r>
            <a:r>
              <a:rPr lang="en-US" sz="3600" i="1">
                <a:solidFill>
                  <a:schemeClr val="bg2">
                    <a:lumMod val="75000"/>
                  </a:schemeClr>
                </a:solidFill>
              </a:rPr>
              <a:t> Bus Bandwidth in GB/s, 32 GPUs</a:t>
            </a:r>
          </a:p>
        </p:txBody>
      </p:sp>
    </p:spTree>
    <p:extLst>
      <p:ext uri="{BB962C8B-B14F-4D97-AF65-F5344CB8AC3E}">
        <p14:creationId xmlns:p14="http://schemas.microsoft.com/office/powerpoint/2010/main" val="1253509185"/>
      </p:ext>
    </p:extLst>
  </p:cSld>
  <p:clrMapOvr>
    <a:masterClrMapping/>
  </p:clrMapOvr>
  <mc:AlternateContent xmlns:mc="http://schemas.openxmlformats.org/markup-compatibility/2006" xmlns:p14="http://schemas.microsoft.com/office/powerpoint/2010/main">
    <mc:Choice Requires="p14">
      <p:transition p14:dur="10" advTm="91057"/>
    </mc:Choice>
    <mc:Fallback xmlns="">
      <p:transition advTm="9105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D859-26A6-6836-E3F8-32608D96D0E4}"/>
              </a:ext>
            </a:extLst>
          </p:cNvPr>
          <p:cNvSpPr>
            <a:spLocks noGrp="1"/>
          </p:cNvSpPr>
          <p:nvPr>
            <p:ph type="title"/>
          </p:nvPr>
        </p:nvSpPr>
        <p:spPr/>
        <p:txBody>
          <a:bodyPr/>
          <a:lstStyle/>
          <a:p>
            <a:r>
              <a:rPr lang="en-IN" dirty="0"/>
              <a:t>Checking System Topology (A100)</a:t>
            </a:r>
          </a:p>
        </p:txBody>
      </p:sp>
      <p:sp>
        <p:nvSpPr>
          <p:cNvPr id="3" name="Text Placeholder 2">
            <a:extLst>
              <a:ext uri="{FF2B5EF4-FFF2-40B4-BE49-F238E27FC236}">
                <a16:creationId xmlns:a16="http://schemas.microsoft.com/office/drawing/2014/main" id="{D8C3F66A-AD40-D6D3-CC4D-982E49F49C1F}"/>
              </a:ext>
            </a:extLst>
          </p:cNvPr>
          <p:cNvSpPr>
            <a:spLocks noGrp="1"/>
          </p:cNvSpPr>
          <p:nvPr>
            <p:ph type="body" sz="quarter" idx="10"/>
          </p:nvPr>
        </p:nvSpPr>
        <p:spPr/>
        <p:txBody>
          <a:bodyPr/>
          <a:lstStyle/>
          <a:p>
            <a:r>
              <a:rPr lang="en-IN"/>
              <a:t>`nvidia-smi topo –m`</a:t>
            </a:r>
            <a:endParaRPr lang="en-IN" dirty="0"/>
          </a:p>
        </p:txBody>
      </p:sp>
      <p:pic>
        <p:nvPicPr>
          <p:cNvPr id="6" name="Content Placeholder 5" descr="A screenshot of a computer screen&#10;&#10;AI-generated content may be incorrect.">
            <a:extLst>
              <a:ext uri="{FF2B5EF4-FFF2-40B4-BE49-F238E27FC236}">
                <a16:creationId xmlns:a16="http://schemas.microsoft.com/office/drawing/2014/main" id="{7162913D-FF58-EA70-DFE1-E6619D4B5F7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 r="51707" b="-265"/>
          <a:stretch>
            <a:fillRect/>
          </a:stretch>
        </p:blipFill>
        <p:spPr>
          <a:xfrm>
            <a:off x="5726216" y="5001769"/>
            <a:ext cx="18402146" cy="13691953"/>
          </a:xfrm>
        </p:spPr>
      </p:pic>
      <p:pic>
        <p:nvPicPr>
          <p:cNvPr id="7" name="Content Placeholder 5" descr="A screenshot of a computer screen&#10;&#10;AI-generated content may be incorrect.">
            <a:extLst>
              <a:ext uri="{FF2B5EF4-FFF2-40B4-BE49-F238E27FC236}">
                <a16:creationId xmlns:a16="http://schemas.microsoft.com/office/drawing/2014/main" id="{7A9AB45B-D5BA-CBB3-2FA3-EB2AF0B33FFD}"/>
              </a:ext>
            </a:extLst>
          </p:cNvPr>
          <p:cNvPicPr>
            <a:picLocks noChangeAspect="1"/>
          </p:cNvPicPr>
          <p:nvPr/>
        </p:nvPicPr>
        <p:blipFill>
          <a:blip r:embed="rId3">
            <a:extLst>
              <a:ext uri="{28A0092B-C50C-407E-A947-70E740481C1C}">
                <a14:useLocalDpi xmlns:a14="http://schemas.microsoft.com/office/drawing/2010/main" val="0"/>
              </a:ext>
            </a:extLst>
          </a:blip>
          <a:srcRect l="80063" b="-695"/>
          <a:stretch>
            <a:fillRect/>
          </a:stretch>
        </p:blipFill>
        <p:spPr>
          <a:xfrm>
            <a:off x="24128362" y="5001769"/>
            <a:ext cx="7610168" cy="13774001"/>
          </a:xfrm>
          <a:prstGeom prst="rect">
            <a:avLst/>
          </a:prstGeom>
        </p:spPr>
      </p:pic>
    </p:spTree>
    <p:extLst>
      <p:ext uri="{BB962C8B-B14F-4D97-AF65-F5344CB8AC3E}">
        <p14:creationId xmlns:p14="http://schemas.microsoft.com/office/powerpoint/2010/main" val="2389526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1F91-1265-FF87-6065-4FB1027A853A}"/>
              </a:ext>
            </a:extLst>
          </p:cNvPr>
          <p:cNvSpPr>
            <a:spLocks noGrp="1"/>
          </p:cNvSpPr>
          <p:nvPr>
            <p:ph type="title"/>
          </p:nvPr>
        </p:nvSpPr>
        <p:spPr>
          <a:xfrm>
            <a:off x="2514600" y="0"/>
            <a:ext cx="31546800" cy="2514601"/>
          </a:xfrm>
        </p:spPr>
        <p:txBody>
          <a:bodyPr anchor="b">
            <a:normAutofit/>
          </a:bodyPr>
          <a:lstStyle/>
          <a:p>
            <a:r>
              <a:rPr lang="en-IN" dirty="0"/>
              <a:t>Checking System Topology (H100)</a:t>
            </a:r>
          </a:p>
        </p:txBody>
      </p:sp>
      <p:sp>
        <p:nvSpPr>
          <p:cNvPr id="3" name="Text Placeholder 2">
            <a:extLst>
              <a:ext uri="{FF2B5EF4-FFF2-40B4-BE49-F238E27FC236}">
                <a16:creationId xmlns:a16="http://schemas.microsoft.com/office/drawing/2014/main" id="{EDA97202-CEAC-C60B-879C-B0899B9E147F}"/>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IN"/>
              <a:t>`nvidia-smi topo –m`</a:t>
            </a:r>
          </a:p>
        </p:txBody>
      </p:sp>
      <p:pic>
        <p:nvPicPr>
          <p:cNvPr id="6" name="Content Placeholder 5" descr="A screen shot of a computer&#10;&#10;AI-generated content may be incorrect.">
            <a:extLst>
              <a:ext uri="{FF2B5EF4-FFF2-40B4-BE49-F238E27FC236}">
                <a16:creationId xmlns:a16="http://schemas.microsoft.com/office/drawing/2014/main" id="{8094EF32-8086-A41C-554A-A8119424823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17" r="43500" b="-3492"/>
          <a:stretch>
            <a:fillRect/>
          </a:stretch>
        </p:blipFill>
        <p:spPr>
          <a:xfrm>
            <a:off x="5732318" y="3895344"/>
            <a:ext cx="25111364" cy="15571461"/>
          </a:xfrm>
          <a:noFill/>
        </p:spPr>
      </p:pic>
    </p:spTree>
    <p:extLst>
      <p:ext uri="{BB962C8B-B14F-4D97-AF65-F5344CB8AC3E}">
        <p14:creationId xmlns:p14="http://schemas.microsoft.com/office/powerpoint/2010/main" val="3110280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7F0DD-6C92-0495-48AE-79FF365A034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BF0A1C6-E6FB-8ACA-5819-592AC1CCA4F7}"/>
              </a:ext>
            </a:extLst>
          </p:cNvPr>
          <p:cNvSpPr>
            <a:spLocks noGrp="1"/>
          </p:cNvSpPr>
          <p:nvPr>
            <p:ph type="body" idx="1"/>
          </p:nvPr>
        </p:nvSpPr>
        <p:spPr/>
        <p:txBody>
          <a:bodyPr/>
          <a:lstStyle/>
          <a:p>
            <a:r>
              <a:rPr lang="en-IN" dirty="0"/>
              <a:t>Register for GTC 2026</a:t>
            </a:r>
          </a:p>
        </p:txBody>
      </p:sp>
      <p:sp>
        <p:nvSpPr>
          <p:cNvPr id="6" name="TextBox 5">
            <a:extLst>
              <a:ext uri="{FF2B5EF4-FFF2-40B4-BE49-F238E27FC236}">
                <a16:creationId xmlns:a16="http://schemas.microsoft.com/office/drawing/2014/main" id="{3A4A652B-C70E-8901-936F-B82B5BE57453}"/>
              </a:ext>
            </a:extLst>
          </p:cNvPr>
          <p:cNvSpPr txBox="1"/>
          <p:nvPr/>
        </p:nvSpPr>
        <p:spPr>
          <a:xfrm>
            <a:off x="1894114" y="9733002"/>
            <a:ext cx="18288000" cy="1200329"/>
          </a:xfrm>
          <a:prstGeom prst="rect">
            <a:avLst/>
          </a:prstGeom>
          <a:noFill/>
        </p:spPr>
        <p:txBody>
          <a:bodyPr wrap="square">
            <a:spAutoFit/>
          </a:bodyPr>
          <a:lstStyle/>
          <a:p>
            <a:r>
              <a:rPr lang="en-IN" sz="7200" dirty="0">
                <a:solidFill>
                  <a:schemeClr val="bg1"/>
                </a:solidFill>
                <a:latin typeface="NVIDIA Sans Medium" panose="020B0603020203020204" pitchFamily="34" charset="0"/>
                <a:cs typeface="NVIDIA Sans Medium" panose="020B0603020203020204" pitchFamily="34" charset="0"/>
                <a:hlinkClick r:id="rId2"/>
              </a:rPr>
              <a:t>https://tinyurl.com/nvgtc2026</a:t>
            </a:r>
            <a:endParaRPr lang="en-IN" sz="7200" dirty="0">
              <a:solidFill>
                <a:schemeClr val="bg1"/>
              </a:solidFill>
              <a:latin typeface="NVIDIA Sans Medium" panose="020B0603020203020204" pitchFamily="34" charset="0"/>
              <a:cs typeface="NVIDIA Sans Medium" panose="020B0603020203020204" pitchFamily="34" charset="0"/>
            </a:endParaRPr>
          </a:p>
        </p:txBody>
      </p:sp>
      <p:pic>
        <p:nvPicPr>
          <p:cNvPr id="8" name="Picture 7" descr="A qr code with a logo&#10;&#10;AI-generated content may be incorrect.">
            <a:extLst>
              <a:ext uri="{FF2B5EF4-FFF2-40B4-BE49-F238E27FC236}">
                <a16:creationId xmlns:a16="http://schemas.microsoft.com/office/drawing/2014/main" id="{45427896-0B79-DADD-4DD9-116655E85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5384" y="5402906"/>
            <a:ext cx="6912616" cy="6912616"/>
          </a:xfrm>
          <a:prstGeom prst="rect">
            <a:avLst/>
          </a:prstGeom>
        </p:spPr>
      </p:pic>
      <p:sp>
        <p:nvSpPr>
          <p:cNvPr id="9" name="TextBox 8">
            <a:extLst>
              <a:ext uri="{FF2B5EF4-FFF2-40B4-BE49-F238E27FC236}">
                <a16:creationId xmlns:a16="http://schemas.microsoft.com/office/drawing/2014/main" id="{55327484-07E3-B833-3A59-F6E7C0EA4568}"/>
              </a:ext>
            </a:extLst>
          </p:cNvPr>
          <p:cNvSpPr txBox="1"/>
          <p:nvPr/>
        </p:nvSpPr>
        <p:spPr>
          <a:xfrm>
            <a:off x="24656144" y="12638314"/>
            <a:ext cx="3951514" cy="1107996"/>
          </a:xfrm>
          <a:prstGeom prst="rect">
            <a:avLst/>
          </a:prstGeom>
          <a:noFill/>
        </p:spPr>
        <p:txBody>
          <a:bodyPr wrap="square" rtlCol="0">
            <a:spAutoFit/>
          </a:bodyPr>
          <a:lstStyle/>
          <a:p>
            <a:r>
              <a:rPr lang="en-IN" sz="6600" dirty="0">
                <a:solidFill>
                  <a:schemeClr val="bg1"/>
                </a:solidFill>
              </a:rPr>
              <a:t>Scan QR</a:t>
            </a:r>
          </a:p>
        </p:txBody>
      </p:sp>
    </p:spTree>
    <p:extLst>
      <p:ext uri="{BB962C8B-B14F-4D97-AF65-F5344CB8AC3E}">
        <p14:creationId xmlns:p14="http://schemas.microsoft.com/office/powerpoint/2010/main" val="933796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2CC3B-70D1-736C-DABD-DB6C1D82C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EF0AA-4C09-25C8-8929-60C77B078329}"/>
              </a:ext>
            </a:extLst>
          </p:cNvPr>
          <p:cNvSpPr>
            <a:spLocks noGrp="1"/>
          </p:cNvSpPr>
          <p:nvPr>
            <p:ph type="title"/>
          </p:nvPr>
        </p:nvSpPr>
        <p:spPr/>
        <p:txBody>
          <a:bodyPr anchor="b">
            <a:normAutofit/>
          </a:bodyPr>
          <a:lstStyle/>
          <a:p>
            <a:r>
              <a:rPr lang="en-IN" dirty="0"/>
              <a:t>Checking System Topology (B200)</a:t>
            </a:r>
          </a:p>
        </p:txBody>
      </p:sp>
      <p:sp>
        <p:nvSpPr>
          <p:cNvPr id="3" name="Text Placeholder 2">
            <a:extLst>
              <a:ext uri="{FF2B5EF4-FFF2-40B4-BE49-F238E27FC236}">
                <a16:creationId xmlns:a16="http://schemas.microsoft.com/office/drawing/2014/main" id="{1C4025D5-408D-C022-5E95-CBF826040C75}"/>
              </a:ext>
            </a:extLst>
          </p:cNvPr>
          <p:cNvSpPr>
            <a:spLocks noGrp="1"/>
          </p:cNvSpPr>
          <p:nvPr>
            <p:ph type="body" sz="quarter" idx="10"/>
          </p:nvPr>
        </p:nvSpPr>
        <p:spPr/>
        <p:txBody>
          <a:bodyPr>
            <a:normAutofit/>
          </a:bodyPr>
          <a:lstStyle/>
          <a:p>
            <a:pPr>
              <a:spcAft>
                <a:spcPts val="600"/>
              </a:spcAft>
            </a:pPr>
            <a:r>
              <a:rPr lang="en-IN"/>
              <a:t>`nvidia-smi topo –m`</a:t>
            </a:r>
          </a:p>
        </p:txBody>
      </p:sp>
      <p:pic>
        <p:nvPicPr>
          <p:cNvPr id="8" name="Picture 7">
            <a:extLst>
              <a:ext uri="{FF2B5EF4-FFF2-40B4-BE49-F238E27FC236}">
                <a16:creationId xmlns:a16="http://schemas.microsoft.com/office/drawing/2014/main" id="{D3A81600-6D9E-45D6-7A40-F579F7285AA2}"/>
              </a:ext>
            </a:extLst>
          </p:cNvPr>
          <p:cNvPicPr>
            <a:picLocks noChangeAspect="1"/>
          </p:cNvPicPr>
          <p:nvPr/>
        </p:nvPicPr>
        <p:blipFill>
          <a:blip r:embed="rId2"/>
          <a:srcRect t="1" r="39625" b="-936"/>
          <a:stretch>
            <a:fillRect/>
          </a:stretch>
        </p:blipFill>
        <p:spPr>
          <a:xfrm>
            <a:off x="4322341" y="5851272"/>
            <a:ext cx="28360085" cy="12445908"/>
          </a:xfrm>
          <a:prstGeom prst="rect">
            <a:avLst/>
          </a:prstGeom>
          <a:noFill/>
          <a:ln w="9525">
            <a:solidFill>
              <a:schemeClr val="accent5"/>
            </a:solidFill>
          </a:ln>
        </p:spPr>
      </p:pic>
    </p:spTree>
    <p:extLst>
      <p:ext uri="{BB962C8B-B14F-4D97-AF65-F5344CB8AC3E}">
        <p14:creationId xmlns:p14="http://schemas.microsoft.com/office/powerpoint/2010/main" val="166756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nchor="b">
            <a:normAutofit/>
          </a:bodyPr>
          <a:lstStyle/>
          <a:p>
            <a:r>
              <a:rPr lang="en-US" dirty="0"/>
              <a:t>What is NVLINK? </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US"/>
              <a:t>GPU-to-GPU, CPU-to-GPU High Bandwidth Communication</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846320"/>
            <a:ext cx="15215615" cy="13651992"/>
          </a:xfrm>
        </p:spPr>
        <p:txBody>
          <a:bodyPr>
            <a:normAutofit/>
          </a:bodyPr>
          <a:lstStyle/>
          <a:p>
            <a:r>
              <a:rPr lang="en-US" dirty="0"/>
              <a:t>NVLINK development start in 2013</a:t>
            </a:r>
          </a:p>
          <a:p>
            <a:r>
              <a:rPr lang="en-US" dirty="0"/>
              <a:t>High speed interconnect technology enabling direct GPU-to-GPU communication, bypassing PCIe bottlenecks. </a:t>
            </a:r>
          </a:p>
          <a:p>
            <a:r>
              <a:rPr lang="en-US" dirty="0" err="1"/>
              <a:t>NVLink</a:t>
            </a:r>
            <a:r>
              <a:rPr lang="en-US" dirty="0"/>
              <a:t> allows faster data transfer, higher bandwidth, and lower latency between GPUs</a:t>
            </a:r>
          </a:p>
          <a:p>
            <a:r>
              <a:rPr lang="en-US" dirty="0"/>
              <a:t>Supports various memory transactions</a:t>
            </a:r>
          </a:p>
          <a:p>
            <a:r>
              <a:rPr lang="en-US" dirty="0"/>
              <a:t>Cacheable (coherent) / Non – cacheable (non-coherent) transaction support </a:t>
            </a:r>
          </a:p>
          <a:p>
            <a:r>
              <a:rPr lang="en-US" dirty="0"/>
              <a:t>Parallelizable </a:t>
            </a:r>
          </a:p>
          <a:p>
            <a:r>
              <a:rPr lang="en-US" dirty="0"/>
              <a:t>Unification of HBMs memories across a pool of GPUs </a:t>
            </a:r>
          </a:p>
          <a:p>
            <a:r>
              <a:rPr lang="en-US" dirty="0"/>
              <a:t>Switchable </a:t>
            </a:r>
          </a:p>
          <a:p>
            <a:pPr marL="0" indent="0">
              <a:buNone/>
            </a:pPr>
            <a:endParaRPr lang="en-US" dirty="0"/>
          </a:p>
        </p:txBody>
      </p:sp>
      <p:pic>
        <p:nvPicPr>
          <p:cNvPr id="5" name="Picture 4" descr="A diagram of a computer network&#10;&#10;Description automatically generated">
            <a:extLst>
              <a:ext uri="{FF2B5EF4-FFF2-40B4-BE49-F238E27FC236}">
                <a16:creationId xmlns:a16="http://schemas.microsoft.com/office/drawing/2014/main" id="{DFDF2E8A-8AB2-96FC-6FC0-27682270E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5785" y="6784300"/>
            <a:ext cx="15215615" cy="9776031"/>
          </a:xfrm>
          <a:prstGeom prst="rect">
            <a:avLst/>
          </a:prstGeom>
          <a:noFill/>
          <a:ln w="9525">
            <a:solidFill>
              <a:schemeClr val="accent5"/>
            </a:solidFill>
          </a:ln>
        </p:spPr>
      </p:pic>
    </p:spTree>
    <p:extLst>
      <p:ext uri="{BB962C8B-B14F-4D97-AF65-F5344CB8AC3E}">
        <p14:creationId xmlns:p14="http://schemas.microsoft.com/office/powerpoint/2010/main" val="303149049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Ring Algorithm</a:t>
            </a:r>
          </a:p>
        </p:txBody>
      </p:sp>
      <p:pic>
        <p:nvPicPr>
          <p:cNvPr id="24" name="Picture 23" descr="Shape&#10;&#10;Description automatically generated with low confidence">
            <a:extLst>
              <a:ext uri="{FF2B5EF4-FFF2-40B4-BE49-F238E27FC236}">
                <a16:creationId xmlns:a16="http://schemas.microsoft.com/office/drawing/2014/main" id="{6DB43402-645A-47F0-AC48-B3DC47ADD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3669" y="9611041"/>
            <a:ext cx="4052538" cy="4052538"/>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355BBC8C-B21A-4367-B828-F55F57665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1402" y="9611041"/>
            <a:ext cx="4052538" cy="4052538"/>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611EDB63-5027-43DB-95A0-3D8435C177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9135" y="9611041"/>
            <a:ext cx="4052538" cy="4052538"/>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80BB24E3-A3CB-4A72-B97D-19C6A7FF4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6868" y="9611041"/>
            <a:ext cx="4052538" cy="4052538"/>
          </a:xfrm>
          <a:prstGeom prst="rect">
            <a:avLst/>
          </a:prstGeom>
        </p:spPr>
      </p:pic>
      <p:sp>
        <p:nvSpPr>
          <p:cNvPr id="5" name="Rectangle 4">
            <a:extLst>
              <a:ext uri="{FF2B5EF4-FFF2-40B4-BE49-F238E27FC236}">
                <a16:creationId xmlns:a16="http://schemas.microsoft.com/office/drawing/2014/main" id="{18ED2599-27BC-4762-8C7F-B47FD67B0A84}"/>
              </a:ext>
            </a:extLst>
          </p:cNvPr>
          <p:cNvSpPr/>
          <p:nvPr/>
        </p:nvSpPr>
        <p:spPr>
          <a:xfrm>
            <a:off x="7642942" y="6905024"/>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44" name="Rectangle 43">
            <a:extLst>
              <a:ext uri="{FF2B5EF4-FFF2-40B4-BE49-F238E27FC236}">
                <a16:creationId xmlns:a16="http://schemas.microsoft.com/office/drawing/2014/main" id="{BCB40E23-4866-4512-9910-947E599EA5B5}"/>
              </a:ext>
            </a:extLst>
          </p:cNvPr>
          <p:cNvSpPr/>
          <p:nvPr/>
        </p:nvSpPr>
        <p:spPr>
          <a:xfrm>
            <a:off x="14063137" y="6905024"/>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48" name="Rectangle 47">
            <a:extLst>
              <a:ext uri="{FF2B5EF4-FFF2-40B4-BE49-F238E27FC236}">
                <a16:creationId xmlns:a16="http://schemas.microsoft.com/office/drawing/2014/main" id="{2992C765-CD8C-46A3-81DB-1AB4D5E5882B}"/>
              </a:ext>
            </a:extLst>
          </p:cNvPr>
          <p:cNvSpPr/>
          <p:nvPr/>
        </p:nvSpPr>
        <p:spPr>
          <a:xfrm>
            <a:off x="20480870" y="6905024"/>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50" name="Rectangle 49">
            <a:extLst>
              <a:ext uri="{FF2B5EF4-FFF2-40B4-BE49-F238E27FC236}">
                <a16:creationId xmlns:a16="http://schemas.microsoft.com/office/drawing/2014/main" id="{CD452CD4-BEA1-414C-9F08-231A4FDF6E82}"/>
              </a:ext>
            </a:extLst>
          </p:cNvPr>
          <p:cNvSpPr/>
          <p:nvPr/>
        </p:nvSpPr>
        <p:spPr>
          <a:xfrm>
            <a:off x="26898603" y="6905024"/>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52" name="Rectangle 51">
            <a:extLst>
              <a:ext uri="{FF2B5EF4-FFF2-40B4-BE49-F238E27FC236}">
                <a16:creationId xmlns:a16="http://schemas.microsoft.com/office/drawing/2014/main" id="{B5C8ECBE-1D4F-4643-95D2-0CC46F6F6811}"/>
              </a:ext>
            </a:extLst>
          </p:cNvPr>
          <p:cNvSpPr/>
          <p:nvPr/>
        </p:nvSpPr>
        <p:spPr>
          <a:xfrm>
            <a:off x="7642941" y="5685503"/>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Input0</a:t>
            </a:r>
          </a:p>
        </p:txBody>
      </p:sp>
      <p:sp>
        <p:nvSpPr>
          <p:cNvPr id="53" name="Rectangle 52">
            <a:extLst>
              <a:ext uri="{FF2B5EF4-FFF2-40B4-BE49-F238E27FC236}">
                <a16:creationId xmlns:a16="http://schemas.microsoft.com/office/drawing/2014/main" id="{5D36D7BA-4471-4F82-BA9A-2C5984D43746}"/>
              </a:ext>
            </a:extLst>
          </p:cNvPr>
          <p:cNvSpPr/>
          <p:nvPr/>
        </p:nvSpPr>
        <p:spPr>
          <a:xfrm>
            <a:off x="14060674" y="5685503"/>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Input1</a:t>
            </a:r>
          </a:p>
        </p:txBody>
      </p:sp>
      <p:sp>
        <p:nvSpPr>
          <p:cNvPr id="54" name="Rectangle 53">
            <a:extLst>
              <a:ext uri="{FF2B5EF4-FFF2-40B4-BE49-F238E27FC236}">
                <a16:creationId xmlns:a16="http://schemas.microsoft.com/office/drawing/2014/main" id="{3118B69F-0231-4EC4-84CF-43D15E00E6EC}"/>
              </a:ext>
            </a:extLst>
          </p:cNvPr>
          <p:cNvSpPr/>
          <p:nvPr/>
        </p:nvSpPr>
        <p:spPr>
          <a:xfrm>
            <a:off x="20480870" y="5685503"/>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Input2</a:t>
            </a:r>
          </a:p>
        </p:txBody>
      </p:sp>
      <p:sp>
        <p:nvSpPr>
          <p:cNvPr id="56" name="Rectangle 55">
            <a:extLst>
              <a:ext uri="{FF2B5EF4-FFF2-40B4-BE49-F238E27FC236}">
                <a16:creationId xmlns:a16="http://schemas.microsoft.com/office/drawing/2014/main" id="{1878B7C2-A0E4-4D26-9C0A-299C8637C333}"/>
              </a:ext>
            </a:extLst>
          </p:cNvPr>
          <p:cNvSpPr/>
          <p:nvPr/>
        </p:nvSpPr>
        <p:spPr>
          <a:xfrm>
            <a:off x="26896140" y="5685502"/>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Input3</a:t>
            </a:r>
          </a:p>
        </p:txBody>
      </p:sp>
      <p:sp>
        <p:nvSpPr>
          <p:cNvPr id="57" name="Rectangle 56">
            <a:extLst>
              <a:ext uri="{FF2B5EF4-FFF2-40B4-BE49-F238E27FC236}">
                <a16:creationId xmlns:a16="http://schemas.microsoft.com/office/drawing/2014/main" id="{11FA4E0A-B9F5-459C-B5C9-0AF64EFC3287}"/>
              </a:ext>
            </a:extLst>
          </p:cNvPr>
          <p:cNvSpPr/>
          <p:nvPr/>
        </p:nvSpPr>
        <p:spPr>
          <a:xfrm>
            <a:off x="7642941" y="13663579"/>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58" name="Rectangle 57">
            <a:extLst>
              <a:ext uri="{FF2B5EF4-FFF2-40B4-BE49-F238E27FC236}">
                <a16:creationId xmlns:a16="http://schemas.microsoft.com/office/drawing/2014/main" id="{F89F9E97-1A17-41A0-B6A4-0304893E1BFD}"/>
              </a:ext>
            </a:extLst>
          </p:cNvPr>
          <p:cNvSpPr/>
          <p:nvPr/>
        </p:nvSpPr>
        <p:spPr>
          <a:xfrm>
            <a:off x="14063136" y="13663579"/>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59" name="Rectangle 58">
            <a:extLst>
              <a:ext uri="{FF2B5EF4-FFF2-40B4-BE49-F238E27FC236}">
                <a16:creationId xmlns:a16="http://schemas.microsoft.com/office/drawing/2014/main" id="{30E645E6-43D6-4066-A5F2-D426A943D2C8}"/>
              </a:ext>
            </a:extLst>
          </p:cNvPr>
          <p:cNvSpPr/>
          <p:nvPr/>
        </p:nvSpPr>
        <p:spPr>
          <a:xfrm>
            <a:off x="20480869" y="13663579"/>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63" name="Rectangle 62">
            <a:extLst>
              <a:ext uri="{FF2B5EF4-FFF2-40B4-BE49-F238E27FC236}">
                <a16:creationId xmlns:a16="http://schemas.microsoft.com/office/drawing/2014/main" id="{AE8DD110-E31A-4FFC-A271-18CEC6F3F3B9}"/>
              </a:ext>
            </a:extLst>
          </p:cNvPr>
          <p:cNvSpPr/>
          <p:nvPr/>
        </p:nvSpPr>
        <p:spPr>
          <a:xfrm>
            <a:off x="26898602" y="13663579"/>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64" name="Rectangle 63">
            <a:extLst>
              <a:ext uri="{FF2B5EF4-FFF2-40B4-BE49-F238E27FC236}">
                <a16:creationId xmlns:a16="http://schemas.microsoft.com/office/drawing/2014/main" id="{3F17587F-E32F-472A-BBAA-3D7D742BEC85}"/>
              </a:ext>
            </a:extLst>
          </p:cNvPr>
          <p:cNvSpPr/>
          <p:nvPr/>
        </p:nvSpPr>
        <p:spPr>
          <a:xfrm>
            <a:off x="7645403" y="16655754"/>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Output0</a:t>
            </a:r>
          </a:p>
        </p:txBody>
      </p:sp>
      <p:sp>
        <p:nvSpPr>
          <p:cNvPr id="67" name="Rectangle 66">
            <a:extLst>
              <a:ext uri="{FF2B5EF4-FFF2-40B4-BE49-F238E27FC236}">
                <a16:creationId xmlns:a16="http://schemas.microsoft.com/office/drawing/2014/main" id="{06AE27D2-DAFA-4040-8936-A1DDDFD23FF9}"/>
              </a:ext>
            </a:extLst>
          </p:cNvPr>
          <p:cNvSpPr/>
          <p:nvPr/>
        </p:nvSpPr>
        <p:spPr>
          <a:xfrm>
            <a:off x="14063136" y="16655754"/>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Output1</a:t>
            </a:r>
          </a:p>
        </p:txBody>
      </p:sp>
      <p:sp>
        <p:nvSpPr>
          <p:cNvPr id="68" name="Rectangle 67">
            <a:extLst>
              <a:ext uri="{FF2B5EF4-FFF2-40B4-BE49-F238E27FC236}">
                <a16:creationId xmlns:a16="http://schemas.microsoft.com/office/drawing/2014/main" id="{D3CC3392-0591-45F7-AAB1-F4D9798D4DDA}"/>
              </a:ext>
            </a:extLst>
          </p:cNvPr>
          <p:cNvSpPr/>
          <p:nvPr/>
        </p:nvSpPr>
        <p:spPr>
          <a:xfrm>
            <a:off x="20483332" y="16655754"/>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Output2</a:t>
            </a:r>
          </a:p>
        </p:txBody>
      </p:sp>
      <p:sp>
        <p:nvSpPr>
          <p:cNvPr id="69" name="Rectangle 68">
            <a:extLst>
              <a:ext uri="{FF2B5EF4-FFF2-40B4-BE49-F238E27FC236}">
                <a16:creationId xmlns:a16="http://schemas.microsoft.com/office/drawing/2014/main" id="{C14F743A-B88D-417E-B346-144802103916}"/>
              </a:ext>
            </a:extLst>
          </p:cNvPr>
          <p:cNvSpPr/>
          <p:nvPr/>
        </p:nvSpPr>
        <p:spPr>
          <a:xfrm>
            <a:off x="26898602" y="16655753"/>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Output3</a:t>
            </a:r>
          </a:p>
        </p:txBody>
      </p:sp>
      <p:sp>
        <p:nvSpPr>
          <p:cNvPr id="70" name="Rectangle 69">
            <a:extLst>
              <a:ext uri="{FF2B5EF4-FFF2-40B4-BE49-F238E27FC236}">
                <a16:creationId xmlns:a16="http://schemas.microsoft.com/office/drawing/2014/main" id="{6EDB80FC-81B5-4CB8-A4B6-95FE551C0D1D}"/>
              </a:ext>
            </a:extLst>
          </p:cNvPr>
          <p:cNvSpPr/>
          <p:nvPr/>
        </p:nvSpPr>
        <p:spPr>
          <a:xfrm>
            <a:off x="7642943" y="8878529"/>
            <a:ext cx="2269067" cy="66263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1" name="Rectangle 70">
            <a:extLst>
              <a:ext uri="{FF2B5EF4-FFF2-40B4-BE49-F238E27FC236}">
                <a16:creationId xmlns:a16="http://schemas.microsoft.com/office/drawing/2014/main" id="{5798B35C-6AF6-430C-8752-0BBE9636DAE8}"/>
              </a:ext>
            </a:extLst>
          </p:cNvPr>
          <p:cNvSpPr/>
          <p:nvPr/>
        </p:nvSpPr>
        <p:spPr>
          <a:xfrm>
            <a:off x="7642942" y="8215892"/>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2" name="Rectangle 71">
            <a:extLst>
              <a:ext uri="{FF2B5EF4-FFF2-40B4-BE49-F238E27FC236}">
                <a16:creationId xmlns:a16="http://schemas.microsoft.com/office/drawing/2014/main" id="{52F963F0-6210-4B3F-A9C8-5E6A9DDFE94F}"/>
              </a:ext>
            </a:extLst>
          </p:cNvPr>
          <p:cNvSpPr/>
          <p:nvPr/>
        </p:nvSpPr>
        <p:spPr>
          <a:xfrm>
            <a:off x="7642942" y="7567661"/>
            <a:ext cx="2269067" cy="66263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3" name="Rectangle 72">
            <a:extLst>
              <a:ext uri="{FF2B5EF4-FFF2-40B4-BE49-F238E27FC236}">
                <a16:creationId xmlns:a16="http://schemas.microsoft.com/office/drawing/2014/main" id="{EA7F5B01-D938-4FDE-89B5-C7F15D0424FF}"/>
              </a:ext>
            </a:extLst>
          </p:cNvPr>
          <p:cNvSpPr/>
          <p:nvPr/>
        </p:nvSpPr>
        <p:spPr>
          <a:xfrm>
            <a:off x="7642941" y="6905024"/>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4" name="Rectangle 73">
            <a:extLst>
              <a:ext uri="{FF2B5EF4-FFF2-40B4-BE49-F238E27FC236}">
                <a16:creationId xmlns:a16="http://schemas.microsoft.com/office/drawing/2014/main" id="{4B8107D3-AF99-4B80-9122-2AC07C4B3DC3}"/>
              </a:ext>
            </a:extLst>
          </p:cNvPr>
          <p:cNvSpPr/>
          <p:nvPr/>
        </p:nvSpPr>
        <p:spPr>
          <a:xfrm>
            <a:off x="14060676" y="8878529"/>
            <a:ext cx="2269067" cy="66263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5" name="Rectangle 74">
            <a:extLst>
              <a:ext uri="{FF2B5EF4-FFF2-40B4-BE49-F238E27FC236}">
                <a16:creationId xmlns:a16="http://schemas.microsoft.com/office/drawing/2014/main" id="{61A89167-B896-405B-884B-333F1328BEAD}"/>
              </a:ext>
            </a:extLst>
          </p:cNvPr>
          <p:cNvSpPr/>
          <p:nvPr/>
        </p:nvSpPr>
        <p:spPr>
          <a:xfrm>
            <a:off x="14060675" y="8215892"/>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6" name="Rectangle 75">
            <a:extLst>
              <a:ext uri="{FF2B5EF4-FFF2-40B4-BE49-F238E27FC236}">
                <a16:creationId xmlns:a16="http://schemas.microsoft.com/office/drawing/2014/main" id="{5521A951-4A36-4265-A945-B7DC085F736F}"/>
              </a:ext>
            </a:extLst>
          </p:cNvPr>
          <p:cNvSpPr/>
          <p:nvPr/>
        </p:nvSpPr>
        <p:spPr>
          <a:xfrm>
            <a:off x="14060675" y="7567661"/>
            <a:ext cx="2269067" cy="66263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7" name="Rectangle 76">
            <a:extLst>
              <a:ext uri="{FF2B5EF4-FFF2-40B4-BE49-F238E27FC236}">
                <a16:creationId xmlns:a16="http://schemas.microsoft.com/office/drawing/2014/main" id="{6647E8FF-5F94-42E9-9260-79816FF1C407}"/>
              </a:ext>
            </a:extLst>
          </p:cNvPr>
          <p:cNvSpPr/>
          <p:nvPr/>
        </p:nvSpPr>
        <p:spPr>
          <a:xfrm>
            <a:off x="14060674" y="6905024"/>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8" name="Rectangle 77">
            <a:extLst>
              <a:ext uri="{FF2B5EF4-FFF2-40B4-BE49-F238E27FC236}">
                <a16:creationId xmlns:a16="http://schemas.microsoft.com/office/drawing/2014/main" id="{560B7AF6-B7B8-47A1-A52A-FBEAB4907F92}"/>
              </a:ext>
            </a:extLst>
          </p:cNvPr>
          <p:cNvSpPr/>
          <p:nvPr/>
        </p:nvSpPr>
        <p:spPr>
          <a:xfrm>
            <a:off x="20478409" y="8878529"/>
            <a:ext cx="2269067" cy="66263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9" name="Rectangle 78">
            <a:extLst>
              <a:ext uri="{FF2B5EF4-FFF2-40B4-BE49-F238E27FC236}">
                <a16:creationId xmlns:a16="http://schemas.microsoft.com/office/drawing/2014/main" id="{96B89639-6AFE-4AA4-9BA9-F0031D7FB18A}"/>
              </a:ext>
            </a:extLst>
          </p:cNvPr>
          <p:cNvSpPr/>
          <p:nvPr/>
        </p:nvSpPr>
        <p:spPr>
          <a:xfrm>
            <a:off x="20478408" y="8215892"/>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0" name="Rectangle 79">
            <a:extLst>
              <a:ext uri="{FF2B5EF4-FFF2-40B4-BE49-F238E27FC236}">
                <a16:creationId xmlns:a16="http://schemas.microsoft.com/office/drawing/2014/main" id="{18DDE93A-47C8-4D47-BD87-85C43932FBC2}"/>
              </a:ext>
            </a:extLst>
          </p:cNvPr>
          <p:cNvSpPr/>
          <p:nvPr/>
        </p:nvSpPr>
        <p:spPr>
          <a:xfrm>
            <a:off x="20478408" y="7567661"/>
            <a:ext cx="2269067" cy="66263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1" name="Rectangle 80">
            <a:extLst>
              <a:ext uri="{FF2B5EF4-FFF2-40B4-BE49-F238E27FC236}">
                <a16:creationId xmlns:a16="http://schemas.microsoft.com/office/drawing/2014/main" id="{A04FAB34-479D-4DCA-96BA-0934FB85B523}"/>
              </a:ext>
            </a:extLst>
          </p:cNvPr>
          <p:cNvSpPr/>
          <p:nvPr/>
        </p:nvSpPr>
        <p:spPr>
          <a:xfrm>
            <a:off x="20478407" y="6905024"/>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2" name="Rectangle 81">
            <a:extLst>
              <a:ext uri="{FF2B5EF4-FFF2-40B4-BE49-F238E27FC236}">
                <a16:creationId xmlns:a16="http://schemas.microsoft.com/office/drawing/2014/main" id="{D45D1574-641F-49DD-B9DD-396391FA6FC1}"/>
              </a:ext>
            </a:extLst>
          </p:cNvPr>
          <p:cNvSpPr/>
          <p:nvPr/>
        </p:nvSpPr>
        <p:spPr>
          <a:xfrm>
            <a:off x="26896142" y="8878529"/>
            <a:ext cx="2269067" cy="66263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3" name="Rectangle 82">
            <a:extLst>
              <a:ext uri="{FF2B5EF4-FFF2-40B4-BE49-F238E27FC236}">
                <a16:creationId xmlns:a16="http://schemas.microsoft.com/office/drawing/2014/main" id="{57B3E3A2-49F8-46B4-BF8F-6536D67D44C3}"/>
              </a:ext>
            </a:extLst>
          </p:cNvPr>
          <p:cNvSpPr/>
          <p:nvPr/>
        </p:nvSpPr>
        <p:spPr>
          <a:xfrm>
            <a:off x="26896141" y="8215892"/>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4" name="Rectangle 83">
            <a:extLst>
              <a:ext uri="{FF2B5EF4-FFF2-40B4-BE49-F238E27FC236}">
                <a16:creationId xmlns:a16="http://schemas.microsoft.com/office/drawing/2014/main" id="{2831CEC2-AB83-41D1-9B28-589D3F6E7C61}"/>
              </a:ext>
            </a:extLst>
          </p:cNvPr>
          <p:cNvSpPr/>
          <p:nvPr/>
        </p:nvSpPr>
        <p:spPr>
          <a:xfrm>
            <a:off x="26896141" y="7567661"/>
            <a:ext cx="2269067" cy="66263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5" name="Rectangle 84">
            <a:extLst>
              <a:ext uri="{FF2B5EF4-FFF2-40B4-BE49-F238E27FC236}">
                <a16:creationId xmlns:a16="http://schemas.microsoft.com/office/drawing/2014/main" id="{43356C11-1139-41C4-97DE-351C4796C69B}"/>
              </a:ext>
            </a:extLst>
          </p:cNvPr>
          <p:cNvSpPr/>
          <p:nvPr/>
        </p:nvSpPr>
        <p:spPr>
          <a:xfrm>
            <a:off x="26896140" y="6905024"/>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101" name="Rectangle 100">
            <a:extLst>
              <a:ext uri="{FF2B5EF4-FFF2-40B4-BE49-F238E27FC236}">
                <a16:creationId xmlns:a16="http://schemas.microsoft.com/office/drawing/2014/main" id="{16F4C1C7-A1D9-4B15-A837-71BA2E17CCCD}"/>
              </a:ext>
            </a:extLst>
          </p:cNvPr>
          <p:cNvSpPr/>
          <p:nvPr/>
        </p:nvSpPr>
        <p:spPr>
          <a:xfrm>
            <a:off x="7640481" y="11303692"/>
            <a:ext cx="2269067" cy="66263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102" name="Rectangle 101">
            <a:extLst>
              <a:ext uri="{FF2B5EF4-FFF2-40B4-BE49-F238E27FC236}">
                <a16:creationId xmlns:a16="http://schemas.microsoft.com/office/drawing/2014/main" id="{AD3509C2-24D1-4DA7-9B88-CD36ECD50493}"/>
              </a:ext>
            </a:extLst>
          </p:cNvPr>
          <p:cNvSpPr/>
          <p:nvPr/>
        </p:nvSpPr>
        <p:spPr>
          <a:xfrm>
            <a:off x="14060674" y="11288880"/>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103" name="Rectangle 102">
            <a:extLst>
              <a:ext uri="{FF2B5EF4-FFF2-40B4-BE49-F238E27FC236}">
                <a16:creationId xmlns:a16="http://schemas.microsoft.com/office/drawing/2014/main" id="{F4AA998D-443C-4D5A-9DA8-AD2054AB17DA}"/>
              </a:ext>
            </a:extLst>
          </p:cNvPr>
          <p:cNvSpPr/>
          <p:nvPr/>
        </p:nvSpPr>
        <p:spPr>
          <a:xfrm>
            <a:off x="20478406" y="11303692"/>
            <a:ext cx="2269067" cy="66263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104" name="Rectangle 103">
            <a:extLst>
              <a:ext uri="{FF2B5EF4-FFF2-40B4-BE49-F238E27FC236}">
                <a16:creationId xmlns:a16="http://schemas.microsoft.com/office/drawing/2014/main" id="{722D6CED-CBB6-4D99-BF2B-B2F22067A094}"/>
              </a:ext>
            </a:extLst>
          </p:cNvPr>
          <p:cNvSpPr/>
          <p:nvPr/>
        </p:nvSpPr>
        <p:spPr>
          <a:xfrm>
            <a:off x="26896140" y="11288879"/>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Tree>
    <p:custDataLst>
      <p:tags r:id="rId1"/>
    </p:custDataLst>
    <p:extLst>
      <p:ext uri="{BB962C8B-B14F-4D97-AF65-F5344CB8AC3E}">
        <p14:creationId xmlns:p14="http://schemas.microsoft.com/office/powerpoint/2010/main" val="949393911"/>
      </p:ext>
    </p:extLst>
  </p:cSld>
  <p:clrMapOvr>
    <a:masterClrMapping/>
  </p:clrMapOvr>
  <mc:AlternateContent xmlns:mc="http://schemas.openxmlformats.org/markup-compatibility/2006" xmlns:p14="http://schemas.microsoft.com/office/powerpoint/2010/main">
    <mc:Choice Requires="p14">
      <p:transition p14:dur="10" advTm="85481"/>
    </mc:Choice>
    <mc:Fallback xmlns="">
      <p:transition advTm="85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2" nodeType="clickEffect">
                                  <p:stCondLst>
                                    <p:cond delay="0"/>
                                  </p:stCondLst>
                                  <p:childTnLst>
                                    <p:animMotion origin="layout" path="M -3.95833E-6 1.97531E-6 L -0.00047 0.11805 " pathEditMode="relative" rAng="0" ptsTypes="AA">
                                      <p:cBhvr>
                                        <p:cTn id="82" dur="2000" fill="hold"/>
                                        <p:tgtEl>
                                          <p:spTgt spid="70"/>
                                        </p:tgtEl>
                                        <p:attrNameLst>
                                          <p:attrName>ppt_x</p:attrName>
                                          <p:attrName>ppt_y</p:attrName>
                                        </p:attrNameLst>
                                      </p:cBhvr>
                                      <p:rCtr x="-26" y="5903"/>
                                    </p:animMotion>
                                  </p:childTnLst>
                                </p:cTn>
                              </p:par>
                              <p:par>
                                <p:cTn id="83" presetID="42" presetClass="path" presetSubtype="0" accel="50000" decel="50000" fill="hold" grpId="2" nodeType="withEffect">
                                  <p:stCondLst>
                                    <p:cond delay="0"/>
                                  </p:stCondLst>
                                  <p:childTnLst>
                                    <p:animMotion origin="layout" path="M 2.01389E-6 -2.09877E-6 L -0.00091 0.14938 " pathEditMode="relative" rAng="0" ptsTypes="AA">
                                      <p:cBhvr>
                                        <p:cTn id="84" dur="2000" fill="hold"/>
                                        <p:tgtEl>
                                          <p:spTgt spid="75"/>
                                        </p:tgtEl>
                                        <p:attrNameLst>
                                          <p:attrName>ppt_x</p:attrName>
                                          <p:attrName>ppt_y</p:attrName>
                                        </p:attrNameLst>
                                      </p:cBhvr>
                                      <p:rCtr x="-48" y="7469"/>
                                    </p:animMotion>
                                  </p:childTnLst>
                                </p:cTn>
                              </p:par>
                              <p:par>
                                <p:cTn id="85" presetID="42" presetClass="path" presetSubtype="0" accel="50000" decel="50000" fill="hold" grpId="2" nodeType="withEffect">
                                  <p:stCondLst>
                                    <p:cond delay="0"/>
                                  </p:stCondLst>
                                  <p:childTnLst>
                                    <p:animMotion origin="layout" path="M 4.58333E-6 -3.45679E-6 L -0.00057 0.18094 " pathEditMode="relative" rAng="0" ptsTypes="AA">
                                      <p:cBhvr>
                                        <p:cTn id="86" dur="2000" fill="hold"/>
                                        <p:tgtEl>
                                          <p:spTgt spid="80"/>
                                        </p:tgtEl>
                                        <p:attrNameLst>
                                          <p:attrName>ppt_x</p:attrName>
                                          <p:attrName>ppt_y</p:attrName>
                                        </p:attrNameLst>
                                      </p:cBhvr>
                                      <p:rCtr x="-30" y="9043"/>
                                    </p:animMotion>
                                  </p:childTnLst>
                                </p:cTn>
                              </p:par>
                              <p:par>
                                <p:cTn id="87" presetID="42" presetClass="path" presetSubtype="0" accel="50000" decel="50000" fill="hold" grpId="2" nodeType="withEffect">
                                  <p:stCondLst>
                                    <p:cond delay="0"/>
                                  </p:stCondLst>
                                  <p:childTnLst>
                                    <p:animMotion origin="layout" path="M -2.84722E-6 2.46914E-6 L -0.00021 0.21311 " pathEditMode="relative" rAng="0" ptsTypes="AA">
                                      <p:cBhvr>
                                        <p:cTn id="88" dur="2000" fill="hold"/>
                                        <p:tgtEl>
                                          <p:spTgt spid="85"/>
                                        </p:tgtEl>
                                        <p:attrNameLst>
                                          <p:attrName>ppt_x</p:attrName>
                                          <p:attrName>ppt_y</p:attrName>
                                        </p:attrNameLst>
                                      </p:cBhvr>
                                      <p:rCtr x="-13" y="10656"/>
                                    </p:animMotion>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grpId="3" nodeType="clickEffect">
                                  <p:stCondLst>
                                    <p:cond delay="0"/>
                                  </p:stCondLst>
                                  <p:childTnLst>
                                    <p:animMotion origin="layout" path="M -0.00047 0.11805 L 0.17618 0.11805 " pathEditMode="relative" rAng="0" ptsTypes="AA">
                                      <p:cBhvr>
                                        <p:cTn id="92" dur="2000" fill="hold"/>
                                        <p:tgtEl>
                                          <p:spTgt spid="70"/>
                                        </p:tgtEl>
                                        <p:attrNameLst>
                                          <p:attrName>ppt_x</p:attrName>
                                          <p:attrName>ppt_y</p:attrName>
                                        </p:attrNameLst>
                                      </p:cBhvr>
                                      <p:rCtr x="8832" y="0"/>
                                    </p:animMotion>
                                  </p:childTnLst>
                                </p:cTn>
                              </p:par>
                              <p:par>
                                <p:cTn id="93" presetID="42" presetClass="path" presetSubtype="0" accel="50000" decel="50000" fill="hold" grpId="3" nodeType="withEffect">
                                  <p:stCondLst>
                                    <p:cond delay="0"/>
                                  </p:stCondLst>
                                  <p:childTnLst>
                                    <p:animMotion origin="layout" path="M -0.00091 0.14938 L 0.17652 0.14761 " pathEditMode="relative" rAng="0" ptsTypes="AA">
                                      <p:cBhvr>
                                        <p:cTn id="94" dur="2000" fill="hold"/>
                                        <p:tgtEl>
                                          <p:spTgt spid="75"/>
                                        </p:tgtEl>
                                        <p:attrNameLst>
                                          <p:attrName>ppt_x</p:attrName>
                                          <p:attrName>ppt_y</p:attrName>
                                        </p:attrNameLst>
                                      </p:cBhvr>
                                      <p:rCtr x="8872" y="-93"/>
                                    </p:animMotion>
                                  </p:childTnLst>
                                </p:cTn>
                              </p:par>
                              <p:par>
                                <p:cTn id="95" presetID="42" presetClass="path" presetSubtype="0" accel="50000" decel="50000" fill="hold" grpId="3" nodeType="withEffect">
                                  <p:stCondLst>
                                    <p:cond delay="0"/>
                                  </p:stCondLst>
                                  <p:childTnLst>
                                    <p:animMotion origin="layout" path="M -0.00057 0.18094 L 0.17604 0.17917 " pathEditMode="relative" rAng="0" ptsTypes="AA">
                                      <p:cBhvr>
                                        <p:cTn id="96" dur="2000" fill="hold"/>
                                        <p:tgtEl>
                                          <p:spTgt spid="80"/>
                                        </p:tgtEl>
                                        <p:attrNameLst>
                                          <p:attrName>ppt_x</p:attrName>
                                          <p:attrName>ppt_y</p:attrName>
                                        </p:attrNameLst>
                                      </p:cBhvr>
                                      <p:rCtr x="8828" y="-93"/>
                                    </p:animMotion>
                                  </p:childTnLst>
                                </p:cTn>
                              </p:par>
                              <p:par>
                                <p:cTn id="97" presetID="0" presetClass="path" presetSubtype="0" accel="50000" decel="50000" fill="hold" grpId="3" nodeType="withEffect">
                                  <p:stCondLst>
                                    <p:cond delay="0"/>
                                  </p:stCondLst>
                                  <p:childTnLst>
                                    <p:animMotion origin="layout" path="M 0.00052 0.21311 L 0.06181 0.21173 C 0.0645 0.21219 0.06745 0.21111 0.06988 0.21311 C 0.0734 0.21597 0.07301 0.23426 0.07314 0.23603 C 0.07283 0.24514 0.07296 0.25424 0.07231 0.26327 C 0.07214 0.26543 0.07114 0.26705 0.07071 0.26906 C 0.07005 0.27183 0.0694 0.27469 0.0691 0.27762 C 0.0688 0.28001 0.06897 0.28264 0.06828 0.2848 C 0.0678 0.28626 0.06658 0.28657 0.06584 0.28765 C 0.06498 0.28896 0.06441 0.29097 0.06346 0.29197 C 0.06181 0.29359 0.06029 0.29336 0.0586 0.29336 L -0.57851 0.29336 L -0.5898 0.2848 C -0.59414 0.28156 -0.59032 0.28557 -0.59462 0.28048 C -0.59544 0.27808 -0.59644 0.27592 -0.59705 0.2733 C -0.59887 0.2652 -0.59739 0.24791 -0.59705 0.24321 C -0.59683 0.2402 -0.59544 0.23464 -0.59544 0.23464 C -0.59518 0.23032 -0.59561 0.22569 -0.59462 0.22176 C -0.59414 0.21975 -0.59236 0.22006 -0.5914 0.21882 C -0.58481 0.21049 -0.59544 0.21458 -0.57929 0.21458 L -0.52686 0.21311 " pathEditMode="relative" ptsTypes="AAAAAAAAAAAAAAAAAAAAA">
                                      <p:cBhvr>
                                        <p:cTn id="98" dur="2000" fill="hold"/>
                                        <p:tgtEl>
                                          <p:spTgt spid="85"/>
                                        </p:tgtEl>
                                        <p:attrNameLst>
                                          <p:attrName>ppt_x</p:attrName>
                                          <p:attrName>ppt_y</p:attrName>
                                        </p:attrNameLst>
                                      </p:cBhvr>
                                    </p:animMotion>
                                  </p:childTnLst>
                                </p:cTn>
                              </p:par>
                            </p:childTnLst>
                          </p:cTn>
                        </p:par>
                        <p:par>
                          <p:cTn id="99" fill="hold">
                            <p:stCondLst>
                              <p:cond delay="2000"/>
                            </p:stCondLst>
                            <p:childTnLst>
                              <p:par>
                                <p:cTn id="100" presetID="42" presetClass="path" presetSubtype="0" accel="50000" decel="50000" fill="hold" grpId="2" nodeType="afterEffect">
                                  <p:stCondLst>
                                    <p:cond delay="0"/>
                                  </p:stCondLst>
                                  <p:childTnLst>
                                    <p:animMotion origin="layout" path="M -3.95833E-6 2.46914E-6 L -0.00047 0.21396 " pathEditMode="relative" rAng="0" ptsTypes="AA">
                                      <p:cBhvr>
                                        <p:cTn id="101" dur="2000" fill="hold"/>
                                        <p:tgtEl>
                                          <p:spTgt spid="73"/>
                                        </p:tgtEl>
                                        <p:attrNameLst>
                                          <p:attrName>ppt_x</p:attrName>
                                          <p:attrName>ppt_y</p:attrName>
                                        </p:attrNameLst>
                                      </p:cBhvr>
                                      <p:rCtr x="-26" y="10656"/>
                                    </p:animMotion>
                                  </p:childTnLst>
                                </p:cTn>
                              </p:par>
                              <p:par>
                                <p:cTn id="102" presetID="42" presetClass="path" presetSubtype="0" accel="50000" decel="50000" fill="hold" grpId="2" nodeType="withEffect">
                                  <p:stCondLst>
                                    <p:cond delay="0"/>
                                  </p:stCondLst>
                                  <p:childTnLst>
                                    <p:animMotion origin="layout" path="M 2.01389E-6 1.97531E-6 L -0.00091 0.1172 " pathEditMode="relative" rAng="0" ptsTypes="AA">
                                      <p:cBhvr>
                                        <p:cTn id="103" dur="2000" fill="hold"/>
                                        <p:tgtEl>
                                          <p:spTgt spid="74"/>
                                        </p:tgtEl>
                                        <p:attrNameLst>
                                          <p:attrName>ppt_x</p:attrName>
                                          <p:attrName>ppt_y</p:attrName>
                                        </p:attrNameLst>
                                      </p:cBhvr>
                                      <p:rCtr x="-48" y="5856"/>
                                    </p:animMotion>
                                  </p:childTnLst>
                                </p:cTn>
                              </p:par>
                              <p:par>
                                <p:cTn id="104" presetID="42" presetClass="path" presetSubtype="0" accel="50000" decel="50000" fill="hold" grpId="2" nodeType="withEffect">
                                  <p:stCondLst>
                                    <p:cond delay="0"/>
                                  </p:stCondLst>
                                  <p:childTnLst>
                                    <p:animMotion origin="layout" path="M 4.58333E-6 -2.09877E-6 L -0.00056 0.14938 " pathEditMode="relative" rAng="0" ptsTypes="AA">
                                      <p:cBhvr>
                                        <p:cTn id="105" dur="2000" fill="hold"/>
                                        <p:tgtEl>
                                          <p:spTgt spid="79"/>
                                        </p:tgtEl>
                                        <p:attrNameLst>
                                          <p:attrName>ppt_x</p:attrName>
                                          <p:attrName>ppt_y</p:attrName>
                                        </p:attrNameLst>
                                      </p:cBhvr>
                                      <p:rCtr x="52" y="7469"/>
                                    </p:animMotion>
                                  </p:childTnLst>
                                </p:cTn>
                              </p:par>
                              <p:par>
                                <p:cTn id="106" presetID="42" presetClass="path" presetSubtype="0" accel="50000" decel="50000" fill="hold" grpId="2" nodeType="withEffect">
                                  <p:stCondLst>
                                    <p:cond delay="0"/>
                                  </p:stCondLst>
                                  <p:childTnLst>
                                    <p:animMotion origin="layout" path="M -2.84722E-6 -3.45679E-6 L 0.00052 0.18094 " pathEditMode="relative" rAng="0" ptsTypes="AA">
                                      <p:cBhvr>
                                        <p:cTn id="107" dur="2000" fill="hold"/>
                                        <p:tgtEl>
                                          <p:spTgt spid="84"/>
                                        </p:tgtEl>
                                        <p:attrNameLst>
                                          <p:attrName>ppt_x</p:attrName>
                                          <p:attrName>ppt_y</p:attrName>
                                        </p:attrNameLst>
                                      </p:cBhvr>
                                      <p:rCtr x="26" y="8958"/>
                                    </p:animMotion>
                                  </p:childTnLst>
                                </p:cTn>
                              </p:par>
                            </p:childTnLst>
                          </p:cTn>
                        </p:par>
                        <p:par>
                          <p:cTn id="108" fill="hold">
                            <p:stCondLst>
                              <p:cond delay="4000"/>
                            </p:stCondLst>
                            <p:childTnLst>
                              <p:par>
                                <p:cTn id="109" presetID="1" presetClass="exit" presetSubtype="0" fill="hold" grpId="3" nodeType="afterEffect">
                                  <p:stCondLst>
                                    <p:cond delay="0"/>
                                  </p:stCondLst>
                                  <p:childTnLst>
                                    <p:set>
                                      <p:cBhvr>
                                        <p:cTn id="110" dur="1" fill="hold">
                                          <p:stCondLst>
                                            <p:cond delay="0"/>
                                          </p:stCondLst>
                                        </p:cTn>
                                        <p:tgtEl>
                                          <p:spTgt spid="73"/>
                                        </p:tgtEl>
                                        <p:attrNameLst>
                                          <p:attrName>style.visibility</p:attrName>
                                        </p:attrNameLst>
                                      </p:cBhvr>
                                      <p:to>
                                        <p:strVal val="hidden"/>
                                      </p:to>
                                    </p:set>
                                  </p:childTnLst>
                                </p:cTn>
                              </p:par>
                              <p:par>
                                <p:cTn id="111" presetID="1" presetClass="exit" presetSubtype="0" fill="hold" grpId="3" nodeType="withEffect">
                                  <p:stCondLst>
                                    <p:cond delay="0"/>
                                  </p:stCondLst>
                                  <p:childTnLst>
                                    <p:set>
                                      <p:cBhvr>
                                        <p:cTn id="112" dur="1" fill="hold">
                                          <p:stCondLst>
                                            <p:cond delay="0"/>
                                          </p:stCondLst>
                                        </p:cTn>
                                        <p:tgtEl>
                                          <p:spTgt spid="74"/>
                                        </p:tgtEl>
                                        <p:attrNameLst>
                                          <p:attrName>style.visibility</p:attrName>
                                        </p:attrNameLst>
                                      </p:cBhvr>
                                      <p:to>
                                        <p:strVal val="hidden"/>
                                      </p:to>
                                    </p:set>
                                  </p:childTnLst>
                                </p:cTn>
                              </p:par>
                              <p:par>
                                <p:cTn id="113" presetID="1" presetClass="exit" presetSubtype="0" fill="hold" grpId="3" nodeType="withEffect">
                                  <p:stCondLst>
                                    <p:cond delay="0"/>
                                  </p:stCondLst>
                                  <p:childTnLst>
                                    <p:set>
                                      <p:cBhvr>
                                        <p:cTn id="114" dur="1" fill="hold">
                                          <p:stCondLst>
                                            <p:cond delay="0"/>
                                          </p:stCondLst>
                                        </p:cTn>
                                        <p:tgtEl>
                                          <p:spTgt spid="79"/>
                                        </p:tgtEl>
                                        <p:attrNameLst>
                                          <p:attrName>style.visibility</p:attrName>
                                        </p:attrNameLst>
                                      </p:cBhvr>
                                      <p:to>
                                        <p:strVal val="hidden"/>
                                      </p:to>
                                    </p:set>
                                  </p:childTnLst>
                                </p:cTn>
                              </p:par>
                              <p:par>
                                <p:cTn id="115" presetID="1" presetClass="exit" presetSubtype="0" fill="hold" grpId="3" nodeType="withEffect">
                                  <p:stCondLst>
                                    <p:cond delay="0"/>
                                  </p:stCondLst>
                                  <p:childTnLst>
                                    <p:set>
                                      <p:cBhvr>
                                        <p:cTn id="116" dur="1" fill="hold">
                                          <p:stCondLst>
                                            <p:cond delay="0"/>
                                          </p:stCondLst>
                                        </p:cTn>
                                        <p:tgtEl>
                                          <p:spTgt spid="84"/>
                                        </p:tgtEl>
                                        <p:attrNameLst>
                                          <p:attrName>style.visibility</p:attrName>
                                        </p:attrNameLst>
                                      </p:cBhvr>
                                      <p:to>
                                        <p:strVal val="hidden"/>
                                      </p:to>
                                    </p:set>
                                  </p:childTnLst>
                                </p:cTn>
                              </p:par>
                            </p:childTnLst>
                          </p:cTn>
                        </p:par>
                        <p:par>
                          <p:cTn id="117" fill="hold">
                            <p:stCondLst>
                              <p:cond delay="4000"/>
                            </p:stCondLst>
                            <p:childTnLst>
                              <p:par>
                                <p:cTn id="118" presetID="42" presetClass="path" presetSubtype="0" accel="50000" decel="50000" fill="hold" grpId="4" nodeType="afterEffect">
                                  <p:stCondLst>
                                    <p:cond delay="0"/>
                                  </p:stCondLst>
                                  <p:childTnLst>
                                    <p:animMotion origin="layout" path="M 0.17453 0.1172 L 0.35035 0.1172 " pathEditMode="relative" rAng="0" ptsTypes="AA">
                                      <p:cBhvr>
                                        <p:cTn id="119" dur="2000" fill="hold"/>
                                        <p:tgtEl>
                                          <p:spTgt spid="70"/>
                                        </p:tgtEl>
                                        <p:attrNameLst>
                                          <p:attrName>ppt_x</p:attrName>
                                          <p:attrName>ppt_y</p:attrName>
                                        </p:attrNameLst>
                                      </p:cBhvr>
                                      <p:rCtr x="8911" y="0"/>
                                    </p:animMotion>
                                  </p:childTnLst>
                                </p:cTn>
                              </p:par>
                              <p:par>
                                <p:cTn id="120" presetID="42" presetClass="path" presetSubtype="0" accel="50000" decel="50000" fill="hold" grpId="4" nodeType="withEffect">
                                  <p:stCondLst>
                                    <p:cond delay="0"/>
                                  </p:stCondLst>
                                  <p:childTnLst>
                                    <p:animMotion origin="layout" path="M 0.17491 0.14938 L 0.35148 0.14938 " pathEditMode="relative" rAng="0" ptsTypes="AA">
                                      <p:cBhvr>
                                        <p:cTn id="121" dur="2000" fill="hold"/>
                                        <p:tgtEl>
                                          <p:spTgt spid="75"/>
                                        </p:tgtEl>
                                        <p:attrNameLst>
                                          <p:attrName>ppt_x</p:attrName>
                                          <p:attrName>ppt_y</p:attrName>
                                        </p:attrNameLst>
                                      </p:cBhvr>
                                      <p:rCtr x="8789" y="0"/>
                                    </p:animMotion>
                                  </p:childTnLst>
                                </p:cTn>
                              </p:par>
                              <p:par>
                                <p:cTn id="122" presetID="0" presetClass="path" presetSubtype="0" accel="50000" decel="50000" fill="hold" grpId="4" nodeType="withEffect">
                                  <p:stCondLst>
                                    <p:cond delay="0"/>
                                  </p:stCondLst>
                                  <p:childTnLst>
                                    <p:animMotion origin="layout" path="M 0.17443 0.17956 L 0.24539 0.17956 C 0.24726 0.18287 0.24895 0.18658 0.25104 0.18959 C 0.25169 0.19051 0.25342 0.18951 0.25347 0.19098 C 0.25373 0.20587 0.25251 0.22068 0.25182 0.23542 C 0.25173 0.23789 0.25138 0.24028 0.25104 0.2426 C 0.25047 0.24661 0.24969 0.24985 0.24783 0.25263 C 0.24652 0.25456 0.24379 0.25602 0.24218 0.25695 C 0.24188 0.25841 0.24188 0.26011 0.24136 0.26127 C 0.23871 0.26713 0.23893 0.26513 0.23893 0.26273 L -0.403 0.26273 L -0.41185 0.25263 C -0.41268 0.2517 -0.4135 0.25085 -0.41428 0.24977 L -0.4175 0.24545 C -0.41806 0.24213 -0.41849 0.23874 -0.4191 0.23542 C -0.41958 0.23303 -0.42071 0.23087 -0.42071 0.22824 C -0.42071 0.21675 -0.42027 0.20517 -0.4191 0.19383 C -0.41893 0.19198 -0.4152 0.18758 -0.41428 0.18665 C -0.41324 0.18565 -0.41107 0.1838 -0.41107 0.1838 L -0.35057 0.18241 " pathEditMode="relative" ptsTypes="AAAAAAAAAAAAAAAAAAAA">
                                      <p:cBhvr>
                                        <p:cTn id="123" dur="2000" fill="hold"/>
                                        <p:tgtEl>
                                          <p:spTgt spid="80"/>
                                        </p:tgtEl>
                                        <p:attrNameLst>
                                          <p:attrName>ppt_x</p:attrName>
                                          <p:attrName>ppt_y</p:attrName>
                                        </p:attrNameLst>
                                      </p:cBhvr>
                                    </p:animMotion>
                                  </p:childTnLst>
                                </p:cTn>
                              </p:par>
                              <p:par>
                                <p:cTn id="124" presetID="42" presetClass="path" presetSubtype="0" accel="50000" decel="50000" fill="hold" grpId="4" nodeType="withEffect">
                                  <p:stCondLst>
                                    <p:cond delay="0"/>
                                  </p:stCondLst>
                                  <p:childTnLst>
                                    <p:animMotion origin="layout" path="M -0.52686 0.21396 L -0.35187 0.21312 " pathEditMode="relative" rAng="0" ptsTypes="AA">
                                      <p:cBhvr>
                                        <p:cTn id="125" dur="2000" fill="hold"/>
                                        <p:tgtEl>
                                          <p:spTgt spid="85"/>
                                        </p:tgtEl>
                                        <p:attrNameLst>
                                          <p:attrName>ppt_x</p:attrName>
                                          <p:attrName>ppt_y</p:attrName>
                                        </p:attrNameLst>
                                      </p:cBhvr>
                                      <p:rCtr x="8789" y="-131"/>
                                    </p:animMotion>
                                  </p:childTnLst>
                                </p:cTn>
                              </p:par>
                            </p:childTnLst>
                          </p:cTn>
                        </p:par>
                        <p:par>
                          <p:cTn id="126" fill="hold">
                            <p:stCondLst>
                              <p:cond delay="6000"/>
                            </p:stCondLst>
                            <p:childTnLst>
                              <p:par>
                                <p:cTn id="127" presetID="42" presetClass="path" presetSubtype="0" accel="50000" decel="50000" fill="hold" grpId="2" nodeType="afterEffect">
                                  <p:stCondLst>
                                    <p:cond delay="0"/>
                                  </p:stCondLst>
                                  <p:childTnLst>
                                    <p:animMotion origin="layout" path="M -3.95833E-6 -3.45679E-6 L -0.00047 0.18179 " pathEditMode="relative" rAng="0" ptsTypes="AA">
                                      <p:cBhvr>
                                        <p:cTn id="128" dur="2000" fill="hold"/>
                                        <p:tgtEl>
                                          <p:spTgt spid="72"/>
                                        </p:tgtEl>
                                        <p:attrNameLst>
                                          <p:attrName>ppt_x</p:attrName>
                                          <p:attrName>ppt_y</p:attrName>
                                        </p:attrNameLst>
                                      </p:cBhvr>
                                      <p:rCtr x="-26" y="9043"/>
                                    </p:animMotion>
                                  </p:childTnLst>
                                </p:cTn>
                              </p:par>
                              <p:par>
                                <p:cTn id="129" presetID="42" presetClass="path" presetSubtype="0" accel="50000" decel="50000" fill="hold" grpId="2" nodeType="withEffect">
                                  <p:stCondLst>
                                    <p:cond delay="0"/>
                                  </p:stCondLst>
                                  <p:childTnLst>
                                    <p:animMotion origin="layout" path="M 2.01389E-6 2.46914E-6 L -0.00091 0.21311 " pathEditMode="relative" rAng="0" ptsTypes="AA">
                                      <p:cBhvr>
                                        <p:cTn id="130" dur="2000" fill="hold"/>
                                        <p:tgtEl>
                                          <p:spTgt spid="77"/>
                                        </p:tgtEl>
                                        <p:attrNameLst>
                                          <p:attrName>ppt_x</p:attrName>
                                          <p:attrName>ppt_y</p:attrName>
                                        </p:attrNameLst>
                                      </p:cBhvr>
                                      <p:rCtr x="35" y="10656"/>
                                    </p:animMotion>
                                  </p:childTnLst>
                                </p:cTn>
                              </p:par>
                              <p:par>
                                <p:cTn id="131" presetID="42" presetClass="path" presetSubtype="0" accel="50000" decel="50000" fill="hold" grpId="2" nodeType="withEffect">
                                  <p:stCondLst>
                                    <p:cond delay="0"/>
                                  </p:stCondLst>
                                  <p:childTnLst>
                                    <p:animMotion origin="layout" path="M 4.58333E-6 1.97531E-6 L -0.00056 0.1172 " pathEditMode="relative" rAng="0" ptsTypes="AA">
                                      <p:cBhvr>
                                        <p:cTn id="132" dur="2000" fill="hold"/>
                                        <p:tgtEl>
                                          <p:spTgt spid="78"/>
                                        </p:tgtEl>
                                        <p:attrNameLst>
                                          <p:attrName>ppt_x</p:attrName>
                                          <p:attrName>ppt_y</p:attrName>
                                        </p:attrNameLst>
                                      </p:cBhvr>
                                      <p:rCtr x="52" y="5856"/>
                                    </p:animMotion>
                                  </p:childTnLst>
                                </p:cTn>
                              </p:par>
                              <p:par>
                                <p:cTn id="133" presetID="42" presetClass="path" presetSubtype="0" accel="50000" decel="50000" fill="hold" grpId="2" nodeType="withEffect">
                                  <p:stCondLst>
                                    <p:cond delay="0"/>
                                  </p:stCondLst>
                                  <p:childTnLst>
                                    <p:animMotion origin="layout" path="M -2.84722E-6 -2.09877E-6 L 0.00052 0.14938 " pathEditMode="relative" rAng="0" ptsTypes="AA">
                                      <p:cBhvr>
                                        <p:cTn id="134" dur="2000" fill="hold"/>
                                        <p:tgtEl>
                                          <p:spTgt spid="83"/>
                                        </p:tgtEl>
                                        <p:attrNameLst>
                                          <p:attrName>ppt_x</p:attrName>
                                          <p:attrName>ppt_y</p:attrName>
                                        </p:attrNameLst>
                                      </p:cBhvr>
                                      <p:rCtr x="69" y="7469"/>
                                    </p:animMotion>
                                  </p:childTnLst>
                                </p:cTn>
                              </p:par>
                            </p:childTnLst>
                          </p:cTn>
                        </p:par>
                        <p:par>
                          <p:cTn id="135" fill="hold">
                            <p:stCondLst>
                              <p:cond delay="8000"/>
                            </p:stCondLst>
                            <p:childTnLst>
                              <p:par>
                                <p:cTn id="136" presetID="1" presetClass="exit" presetSubtype="0" fill="hold" grpId="3" nodeType="afterEffect">
                                  <p:stCondLst>
                                    <p:cond delay="0"/>
                                  </p:stCondLst>
                                  <p:childTnLst>
                                    <p:set>
                                      <p:cBhvr>
                                        <p:cTn id="137" dur="1" fill="hold">
                                          <p:stCondLst>
                                            <p:cond delay="0"/>
                                          </p:stCondLst>
                                        </p:cTn>
                                        <p:tgtEl>
                                          <p:spTgt spid="72"/>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77"/>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78"/>
                                        </p:tgtEl>
                                        <p:attrNameLst>
                                          <p:attrName>style.visibility</p:attrName>
                                        </p:attrNameLst>
                                      </p:cBhvr>
                                      <p:to>
                                        <p:strVal val="hidden"/>
                                      </p:to>
                                    </p:set>
                                  </p:childTnLst>
                                </p:cTn>
                              </p:par>
                              <p:par>
                                <p:cTn id="142" presetID="1" presetClass="exit" presetSubtype="0" fill="hold" grpId="3" nodeType="withEffect">
                                  <p:stCondLst>
                                    <p:cond delay="0"/>
                                  </p:stCondLst>
                                  <p:childTnLst>
                                    <p:set>
                                      <p:cBhvr>
                                        <p:cTn id="143" dur="1" fill="hold">
                                          <p:stCondLst>
                                            <p:cond delay="0"/>
                                          </p:stCondLst>
                                        </p:cTn>
                                        <p:tgtEl>
                                          <p:spTgt spid="83"/>
                                        </p:tgtEl>
                                        <p:attrNameLst>
                                          <p:attrName>style.visibility</p:attrName>
                                        </p:attrNameLst>
                                      </p:cBhvr>
                                      <p:to>
                                        <p:strVal val="hidden"/>
                                      </p:to>
                                    </p:set>
                                  </p:childTnLst>
                                </p:cTn>
                              </p:par>
                            </p:childTnLst>
                          </p:cTn>
                        </p:par>
                        <p:par>
                          <p:cTn id="144" fill="hold">
                            <p:stCondLst>
                              <p:cond delay="8000"/>
                            </p:stCondLst>
                            <p:childTnLst>
                              <p:par>
                                <p:cTn id="145" presetID="42" presetClass="path" presetSubtype="0" accel="50000" decel="50000" fill="hold" grpId="5" nodeType="afterEffect">
                                  <p:stCondLst>
                                    <p:cond delay="0"/>
                                  </p:stCondLst>
                                  <p:childTnLst>
                                    <p:animMotion origin="layout" path="M 0.35035 0.1172 L 0.52691 0.1172 " pathEditMode="relative" rAng="0" ptsTypes="AA">
                                      <p:cBhvr>
                                        <p:cTn id="146" dur="2000" fill="hold"/>
                                        <p:tgtEl>
                                          <p:spTgt spid="70"/>
                                        </p:tgtEl>
                                        <p:attrNameLst>
                                          <p:attrName>ppt_x</p:attrName>
                                          <p:attrName>ppt_y</p:attrName>
                                        </p:attrNameLst>
                                      </p:cBhvr>
                                      <p:rCtr x="8828" y="0"/>
                                    </p:animMotion>
                                  </p:childTnLst>
                                </p:cTn>
                              </p:par>
                              <p:par>
                                <p:cTn id="147" presetID="0" presetClass="path" presetSubtype="0" accel="50000" decel="50000" fill="hold" grpId="5" nodeType="withEffect">
                                  <p:stCondLst>
                                    <p:cond delay="0"/>
                                  </p:stCondLst>
                                  <p:childTnLst>
                                    <p:animMotion origin="layout" path="M 0.35069 0.14938 L 0.42083 0.148 C 0.423 0.15178 0.42543 0.15517 0.4273 0.15942 C 0.42817 0.1615 0.42825 0.16428 0.4289 0.16659 C 0.43277 0.18025 0.42799 0.15733 0.43216 0.17948 C 0.43186 0.18426 0.4319 0.18912 0.43133 0.19383 C 0.43051 0.20077 0.42843 0.20039 0.42569 0.20533 C 0.425 0.20656 0.42461 0.20818 0.42409 0.20965 C 0.42378 0.21204 0.42396 0.21466 0.42326 0.21675 C 0.42278 0.21829 0.42153 0.21844 0.42083 0.21968 C 0.41719 0.22616 0.42153 0.22261 0.41679 0.22539 L 0.41198 0.23403 L -0.22756 0.2311 L -0.23802 0.22539 C -0.24019 0.22153 -0.24267 0.21821 -0.24449 0.21389 C -0.24514 0.21235 -0.24527 0.21019 -0.24527 0.20818 C -0.24527 0.19576 -0.24544 0.18318 -0.24449 0.17091 C -0.24432 0.16891 -0.24275 0.16821 -0.24206 0.16659 C -0.24089 0.16389 -0.24019 0.16042 -0.23885 0.15803 C -0.23776 0.1561 -0.23685 0.15386 -0.23559 0.15224 C -0.2349 0.15139 -0.23321 0.15085 -0.23321 0.15085 L -0.17591 0.15085 " pathEditMode="relative" ptsTypes="AAAAAAAAAAAAAAAAAAAAAA">
                                      <p:cBhvr>
                                        <p:cTn id="148" dur="2000" fill="hold"/>
                                        <p:tgtEl>
                                          <p:spTgt spid="75"/>
                                        </p:tgtEl>
                                        <p:attrNameLst>
                                          <p:attrName>ppt_x</p:attrName>
                                          <p:attrName>ppt_y</p:attrName>
                                        </p:attrNameLst>
                                      </p:cBhvr>
                                    </p:animMotion>
                                  </p:childTnLst>
                                </p:cTn>
                              </p:par>
                              <p:par>
                                <p:cTn id="149" presetID="42" presetClass="path" presetSubtype="0" accel="50000" decel="50000" fill="hold" grpId="5" nodeType="withEffect">
                                  <p:stCondLst>
                                    <p:cond delay="0"/>
                                  </p:stCondLst>
                                  <p:childTnLst>
                                    <p:animMotion origin="layout" path="M -0.35139 0.18179 L -0.17639 0.18094 " pathEditMode="relative" rAng="0" ptsTypes="AA">
                                      <p:cBhvr>
                                        <p:cTn id="150" dur="2000" fill="hold"/>
                                        <p:tgtEl>
                                          <p:spTgt spid="80"/>
                                        </p:tgtEl>
                                        <p:attrNameLst>
                                          <p:attrName>ppt_x</p:attrName>
                                          <p:attrName>ppt_y</p:attrName>
                                        </p:attrNameLst>
                                      </p:cBhvr>
                                      <p:rCtr x="8789" y="-46"/>
                                    </p:animMotion>
                                  </p:childTnLst>
                                </p:cTn>
                              </p:par>
                              <p:par>
                                <p:cTn id="151" presetID="42" presetClass="path" presetSubtype="0" accel="50000" decel="50000" fill="hold" grpId="5" nodeType="withEffect">
                                  <p:stCondLst>
                                    <p:cond delay="0"/>
                                  </p:stCondLst>
                                  <p:childTnLst>
                                    <p:animMotion origin="layout" path="M -0.35186 0.21311 L -0.17604 0.21312 " pathEditMode="relative" rAng="0" ptsTypes="AA">
                                      <p:cBhvr>
                                        <p:cTn id="152" dur="2000" fill="hold"/>
                                        <p:tgtEl>
                                          <p:spTgt spid="85"/>
                                        </p:tgtEl>
                                        <p:attrNameLst>
                                          <p:attrName>ppt_x</p:attrName>
                                          <p:attrName>ppt_y</p:attrName>
                                        </p:attrNameLst>
                                      </p:cBhvr>
                                      <p:rCtr x="8832" y="-93"/>
                                    </p:animMotion>
                                  </p:childTnLst>
                                </p:cTn>
                              </p:par>
                            </p:childTnLst>
                          </p:cTn>
                        </p:par>
                        <p:par>
                          <p:cTn id="153" fill="hold">
                            <p:stCondLst>
                              <p:cond delay="10000"/>
                            </p:stCondLst>
                            <p:childTnLst>
                              <p:par>
                                <p:cTn id="154" presetID="42" presetClass="path" presetSubtype="0" accel="50000" decel="50000" fill="hold" grpId="2" nodeType="afterEffect">
                                  <p:stCondLst>
                                    <p:cond delay="0"/>
                                  </p:stCondLst>
                                  <p:childTnLst>
                                    <p:animMotion origin="layout" path="M -3.95833E-6 -2.09877E-6 L -0.00047 0.15023 " pathEditMode="relative" rAng="0" ptsTypes="AA">
                                      <p:cBhvr>
                                        <p:cTn id="155" dur="2000" fill="hold"/>
                                        <p:tgtEl>
                                          <p:spTgt spid="71"/>
                                        </p:tgtEl>
                                        <p:attrNameLst>
                                          <p:attrName>ppt_x</p:attrName>
                                          <p:attrName>ppt_y</p:attrName>
                                        </p:attrNameLst>
                                      </p:cBhvr>
                                      <p:rCtr x="-26" y="7469"/>
                                    </p:animMotion>
                                  </p:childTnLst>
                                </p:cTn>
                              </p:par>
                              <p:par>
                                <p:cTn id="156" presetID="42" presetClass="path" presetSubtype="0" accel="50000" decel="50000" fill="hold" grpId="2" nodeType="withEffect">
                                  <p:stCondLst>
                                    <p:cond delay="0"/>
                                  </p:stCondLst>
                                  <p:childTnLst>
                                    <p:animMotion origin="layout" path="M 2.01389E-6 -3.45679E-6 L -0.00091 0.18094 " pathEditMode="relative" rAng="0" ptsTypes="AA">
                                      <p:cBhvr>
                                        <p:cTn id="157" dur="2000" fill="hold"/>
                                        <p:tgtEl>
                                          <p:spTgt spid="76"/>
                                        </p:tgtEl>
                                        <p:attrNameLst>
                                          <p:attrName>ppt_x</p:attrName>
                                          <p:attrName>ppt_y</p:attrName>
                                        </p:attrNameLst>
                                      </p:cBhvr>
                                      <p:rCtr x="35" y="9043"/>
                                    </p:animMotion>
                                  </p:childTnLst>
                                </p:cTn>
                              </p:par>
                              <p:par>
                                <p:cTn id="158" presetID="42" presetClass="path" presetSubtype="0" accel="50000" decel="50000" fill="hold" grpId="2" nodeType="withEffect">
                                  <p:stCondLst>
                                    <p:cond delay="0"/>
                                  </p:stCondLst>
                                  <p:childTnLst>
                                    <p:animMotion origin="layout" path="M 4.58333E-6 2.46914E-6 L -0.00056 0.21311 " pathEditMode="relative" rAng="0" ptsTypes="AA">
                                      <p:cBhvr>
                                        <p:cTn id="159" dur="2000" fill="hold"/>
                                        <p:tgtEl>
                                          <p:spTgt spid="81"/>
                                        </p:tgtEl>
                                        <p:attrNameLst>
                                          <p:attrName>ppt_x</p:attrName>
                                          <p:attrName>ppt_y</p:attrName>
                                        </p:attrNameLst>
                                      </p:cBhvr>
                                      <p:rCtr x="13" y="10656"/>
                                    </p:animMotion>
                                  </p:childTnLst>
                                </p:cTn>
                              </p:par>
                              <p:par>
                                <p:cTn id="160" presetID="42" presetClass="path" presetSubtype="0" accel="50000" decel="50000" fill="hold" grpId="2" nodeType="withEffect">
                                  <p:stCondLst>
                                    <p:cond delay="0"/>
                                  </p:stCondLst>
                                  <p:childTnLst>
                                    <p:animMotion origin="layout" path="M -2.84722E-6 1.97531E-6 L 0.00052 0.1172 " pathEditMode="relative" rAng="0" ptsTypes="AA">
                                      <p:cBhvr>
                                        <p:cTn id="161" dur="2000" fill="hold"/>
                                        <p:tgtEl>
                                          <p:spTgt spid="82"/>
                                        </p:tgtEl>
                                        <p:attrNameLst>
                                          <p:attrName>ppt_x</p:attrName>
                                          <p:attrName>ppt_y</p:attrName>
                                        </p:attrNameLst>
                                      </p:cBhvr>
                                      <p:rCtr x="26" y="5856"/>
                                    </p:animMotion>
                                  </p:childTnLst>
                                </p:cTn>
                              </p:par>
                            </p:childTnLst>
                          </p:cTn>
                        </p:par>
                        <p:par>
                          <p:cTn id="162" fill="hold">
                            <p:stCondLst>
                              <p:cond delay="12000"/>
                            </p:stCondLst>
                            <p:childTnLst>
                              <p:par>
                                <p:cTn id="163" presetID="1" presetClass="exit" presetSubtype="0" fill="hold" grpId="3" nodeType="afterEffect">
                                  <p:stCondLst>
                                    <p:cond delay="0"/>
                                  </p:stCondLst>
                                  <p:childTnLst>
                                    <p:set>
                                      <p:cBhvr>
                                        <p:cTn id="164" dur="1" fill="hold">
                                          <p:stCondLst>
                                            <p:cond delay="0"/>
                                          </p:stCondLst>
                                        </p:cTn>
                                        <p:tgtEl>
                                          <p:spTgt spid="71"/>
                                        </p:tgtEl>
                                        <p:attrNameLst>
                                          <p:attrName>style.visibility</p:attrName>
                                        </p:attrNameLst>
                                      </p:cBhvr>
                                      <p:to>
                                        <p:strVal val="hidden"/>
                                      </p:to>
                                    </p:set>
                                  </p:childTnLst>
                                </p:cTn>
                              </p:par>
                              <p:par>
                                <p:cTn id="165" presetID="1" presetClass="exit" presetSubtype="0" fill="hold" grpId="3" nodeType="withEffect">
                                  <p:stCondLst>
                                    <p:cond delay="0"/>
                                  </p:stCondLst>
                                  <p:childTnLst>
                                    <p:set>
                                      <p:cBhvr>
                                        <p:cTn id="166" dur="1" fill="hold">
                                          <p:stCondLst>
                                            <p:cond delay="0"/>
                                          </p:stCondLst>
                                        </p:cTn>
                                        <p:tgtEl>
                                          <p:spTgt spid="76"/>
                                        </p:tgtEl>
                                        <p:attrNameLst>
                                          <p:attrName>style.visibility</p:attrName>
                                        </p:attrNameLst>
                                      </p:cBhvr>
                                      <p:to>
                                        <p:strVal val="hidden"/>
                                      </p:to>
                                    </p:set>
                                  </p:childTnLst>
                                </p:cTn>
                              </p:par>
                              <p:par>
                                <p:cTn id="167" presetID="1" presetClass="exit" presetSubtype="0" fill="hold" grpId="3" nodeType="withEffect">
                                  <p:stCondLst>
                                    <p:cond delay="0"/>
                                  </p:stCondLst>
                                  <p:childTnLst>
                                    <p:set>
                                      <p:cBhvr>
                                        <p:cTn id="168" dur="1" fill="hold">
                                          <p:stCondLst>
                                            <p:cond delay="0"/>
                                          </p:stCondLst>
                                        </p:cTn>
                                        <p:tgtEl>
                                          <p:spTgt spid="81"/>
                                        </p:tgtEl>
                                        <p:attrNameLst>
                                          <p:attrName>style.visibility</p:attrName>
                                        </p:attrNameLst>
                                      </p:cBhvr>
                                      <p:to>
                                        <p:strVal val="hidden"/>
                                      </p:to>
                                    </p:set>
                                  </p:childTnLst>
                                </p:cTn>
                              </p:par>
                              <p:par>
                                <p:cTn id="169" presetID="1" presetClass="exit" presetSubtype="0" fill="hold" grpId="3" nodeType="withEffect">
                                  <p:stCondLst>
                                    <p:cond delay="0"/>
                                  </p:stCondLst>
                                  <p:childTnLst>
                                    <p:set>
                                      <p:cBhvr>
                                        <p:cTn id="170" dur="1" fill="hold">
                                          <p:stCondLst>
                                            <p:cond delay="0"/>
                                          </p:stCondLst>
                                        </p:cTn>
                                        <p:tgtEl>
                                          <p:spTgt spid="82"/>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4" nodeType="clickEffect">
                                  <p:stCondLst>
                                    <p:cond delay="0"/>
                                  </p:stCondLst>
                                  <p:childTnLst>
                                    <p:set>
                                      <p:cBhvr>
                                        <p:cTn id="174" dur="1" fill="hold">
                                          <p:stCondLst>
                                            <p:cond delay="0"/>
                                          </p:stCondLst>
                                        </p:cTn>
                                        <p:tgtEl>
                                          <p:spTgt spid="82"/>
                                        </p:tgtEl>
                                        <p:attrNameLst>
                                          <p:attrName>style.visibility</p:attrName>
                                        </p:attrNameLst>
                                      </p:cBhvr>
                                      <p:to>
                                        <p:strVal val="visible"/>
                                      </p:to>
                                    </p:set>
                                  </p:childTnLst>
                                </p:cTn>
                              </p:par>
                              <p:par>
                                <p:cTn id="175" presetID="1" presetClass="entr" presetSubtype="0" fill="hold" grpId="4" nodeType="withEffect">
                                  <p:stCondLst>
                                    <p:cond delay="0"/>
                                  </p:stCondLst>
                                  <p:childTnLst>
                                    <p:set>
                                      <p:cBhvr>
                                        <p:cTn id="176" dur="1" fill="hold">
                                          <p:stCondLst>
                                            <p:cond delay="0"/>
                                          </p:stCondLst>
                                        </p:cTn>
                                        <p:tgtEl>
                                          <p:spTgt spid="71"/>
                                        </p:tgtEl>
                                        <p:attrNameLst>
                                          <p:attrName>style.visibility</p:attrName>
                                        </p:attrNameLst>
                                      </p:cBhvr>
                                      <p:to>
                                        <p:strVal val="visible"/>
                                      </p:to>
                                    </p:set>
                                  </p:childTnLst>
                                </p:cTn>
                              </p:par>
                              <p:par>
                                <p:cTn id="177" presetID="1" presetClass="entr" presetSubtype="0" fill="hold" grpId="4" nodeType="withEffect">
                                  <p:stCondLst>
                                    <p:cond delay="0"/>
                                  </p:stCondLst>
                                  <p:childTnLst>
                                    <p:set>
                                      <p:cBhvr>
                                        <p:cTn id="178" dur="1" fill="hold">
                                          <p:stCondLst>
                                            <p:cond delay="0"/>
                                          </p:stCondLst>
                                        </p:cTn>
                                        <p:tgtEl>
                                          <p:spTgt spid="76"/>
                                        </p:tgtEl>
                                        <p:attrNameLst>
                                          <p:attrName>style.visibility</p:attrName>
                                        </p:attrNameLst>
                                      </p:cBhvr>
                                      <p:to>
                                        <p:strVal val="visible"/>
                                      </p:to>
                                    </p:set>
                                  </p:childTnLst>
                                </p:cTn>
                              </p:par>
                              <p:par>
                                <p:cTn id="179" presetID="1" presetClass="entr" presetSubtype="0" fill="hold" grpId="4" nodeType="withEffect">
                                  <p:stCondLst>
                                    <p:cond delay="0"/>
                                  </p:stCondLst>
                                  <p:childTnLst>
                                    <p:set>
                                      <p:cBhvr>
                                        <p:cTn id="180" dur="1" fill="hold">
                                          <p:stCondLst>
                                            <p:cond delay="0"/>
                                          </p:stCondLst>
                                        </p:cTn>
                                        <p:tgtEl>
                                          <p:spTgt spid="81"/>
                                        </p:tgtEl>
                                        <p:attrNameLst>
                                          <p:attrName>style.visibility</p:attrName>
                                        </p:attrNameLst>
                                      </p:cBhvr>
                                      <p:to>
                                        <p:strVal val="visible"/>
                                      </p:to>
                                    </p:set>
                                  </p:childTnLst>
                                </p:cTn>
                              </p:par>
                            </p:childTnLst>
                          </p:cTn>
                        </p:par>
                        <p:par>
                          <p:cTn id="181" fill="hold">
                            <p:stCondLst>
                              <p:cond delay="0"/>
                            </p:stCondLst>
                            <p:childTnLst>
                              <p:par>
                                <p:cTn id="182" presetID="42" presetClass="path" presetSubtype="0" accel="50000" decel="50000" fill="hold" grpId="6" nodeType="afterEffect">
                                  <p:stCondLst>
                                    <p:cond delay="0"/>
                                  </p:stCondLst>
                                  <p:childTnLst>
                                    <p:animMotion origin="layout" path="M 0.52618 0.1172 L 0.52696 0.32947 " pathEditMode="relative" rAng="0" ptsTypes="AA">
                                      <p:cBhvr>
                                        <p:cTn id="183" dur="2000" fill="hold"/>
                                        <p:tgtEl>
                                          <p:spTgt spid="70"/>
                                        </p:tgtEl>
                                        <p:attrNameLst>
                                          <p:attrName>ppt_x</p:attrName>
                                          <p:attrName>ppt_y</p:attrName>
                                        </p:attrNameLst>
                                      </p:cBhvr>
                                      <p:rCtr x="39" y="10610"/>
                                    </p:animMotion>
                                  </p:childTnLst>
                                </p:cTn>
                              </p:par>
                              <p:par>
                                <p:cTn id="184" presetID="42" presetClass="path" presetSubtype="0" accel="50000" decel="50000" fill="hold" grpId="6" nodeType="withEffect">
                                  <p:stCondLst>
                                    <p:cond delay="0"/>
                                  </p:stCondLst>
                                  <p:childTnLst>
                                    <p:animMotion origin="layout" path="M -0.17591 0.15023 L -0.17539 0.32886 " pathEditMode="relative" rAng="0" ptsTypes="AA">
                                      <p:cBhvr>
                                        <p:cTn id="185" dur="2000" fill="hold"/>
                                        <p:tgtEl>
                                          <p:spTgt spid="75"/>
                                        </p:tgtEl>
                                        <p:attrNameLst>
                                          <p:attrName>ppt_x</p:attrName>
                                          <p:attrName>ppt_y</p:attrName>
                                        </p:attrNameLst>
                                      </p:cBhvr>
                                      <p:rCtr x="26" y="8927"/>
                                    </p:animMotion>
                                  </p:childTnLst>
                                </p:cTn>
                              </p:par>
                              <p:par>
                                <p:cTn id="186" presetID="42" presetClass="path" presetSubtype="0" accel="50000" decel="50000" fill="hold" grpId="6" nodeType="withEffect">
                                  <p:stCondLst>
                                    <p:cond delay="0"/>
                                  </p:stCondLst>
                                  <p:childTnLst>
                                    <p:animMotion origin="layout" path="M -0.17639 0.18094 L -0.17544 0.32848 " pathEditMode="relative" rAng="0" ptsTypes="AA">
                                      <p:cBhvr>
                                        <p:cTn id="187" dur="2000" fill="hold"/>
                                        <p:tgtEl>
                                          <p:spTgt spid="80"/>
                                        </p:tgtEl>
                                        <p:attrNameLst>
                                          <p:attrName>ppt_x</p:attrName>
                                          <p:attrName>ppt_y</p:attrName>
                                        </p:attrNameLst>
                                      </p:cBhvr>
                                      <p:rCtr x="48" y="7377"/>
                                    </p:animMotion>
                                  </p:childTnLst>
                                </p:cTn>
                              </p:par>
                              <p:par>
                                <p:cTn id="188" presetID="42" presetClass="path" presetSubtype="0" accel="50000" decel="50000" fill="hold" grpId="6" nodeType="withEffect">
                                  <p:stCondLst>
                                    <p:cond delay="0"/>
                                  </p:stCondLst>
                                  <p:childTnLst>
                                    <p:animMotion origin="layout" path="M -0.17604 0.21311 L -0.17547 0.32793 " pathEditMode="relative" rAng="0" ptsTypes="AA">
                                      <p:cBhvr>
                                        <p:cTn id="189" dur="2000" fill="hold"/>
                                        <p:tgtEl>
                                          <p:spTgt spid="85"/>
                                        </p:tgtEl>
                                        <p:attrNameLst>
                                          <p:attrName>ppt_x</p:attrName>
                                          <p:attrName>ppt_y</p:attrName>
                                        </p:attrNameLst>
                                      </p:cBhvr>
                                      <p:rCtr x="26" y="5741"/>
                                    </p:animMotion>
                                  </p:childTnLst>
                                </p:cTn>
                              </p:par>
                            </p:childTnLst>
                          </p:cTn>
                        </p:par>
                      </p:childTnLst>
                    </p:cTn>
                  </p:par>
                  <p:par>
                    <p:cTn id="190" fill="hold">
                      <p:stCondLst>
                        <p:cond delay="indefinite"/>
                      </p:stCondLst>
                      <p:childTnLst>
                        <p:par>
                          <p:cTn id="191" fill="hold">
                            <p:stCondLst>
                              <p:cond delay="0"/>
                            </p:stCondLst>
                            <p:childTnLst>
                              <p:par>
                                <p:cTn id="192" presetID="0" presetClass="path" presetSubtype="0" accel="50000" decel="50000" fill="hold" grpId="5" nodeType="clickEffect">
                                  <p:stCondLst>
                                    <p:cond delay="0"/>
                                  </p:stCondLst>
                                  <p:childTnLst>
                                    <p:animMotion origin="layout" path="M 0.00031 0.1172 L 0.06906 0.1172 C 0.07183 0.11906 0.07492 0.11983 0.07739 0.12276 C 0.0783 0.12384 0.07821 0.12639 0.07843 0.12832 C 0.07917 0.13487 0.08012 0.15216 0.08052 0.15795 C 0.08017 0.16227 0.08004 0.16666 0.07947 0.17091 C 0.07848 0.17778 0.07678 0.18125 0.07531 0.18758 C 0.07487 0.18935 0.075 0.19174 0.07427 0.19313 C 0.07314 0.19506 0.07149 0.19575 0.0701 0.19683 C 0.06689 0.19923 0.06719 0.19869 0.06385 0.19869 L -0.57886 0.19869 C -0.58164 0.19622 -0.58437 0.19352 -0.58719 0.19128 C -0.58823 0.19043 -0.58936 0.19028 -0.59032 0.18943 C -0.59214 0.18781 -0.59379 0.18572 -0.59553 0.18387 C -0.59622 0.1814 -0.59761 0.17916 -0.59761 0.17646 C -0.59761 0.17014 -0.59553 0.15795 -0.59553 0.15795 C -0.59518 0.14869 -0.59566 0.1392 -0.59448 0.13017 C -0.59418 0.12754 -0.59205 0.12693 -0.59136 0.12461 C -0.58606 0.10563 -0.59492 0.12345 -0.58719 0.1098 C -0.58264 0.1152 -0.58533 0.1135 -0.57886 0.1135 L -0.52678 0.1172 " pathEditMode="relative" ptsTypes="AAAAAAAAAAAAAAAAAAAAA">
                                      <p:cBhvr>
                                        <p:cTn id="193" dur="2000" fill="hold"/>
                                        <p:tgtEl>
                                          <p:spTgt spid="82"/>
                                        </p:tgtEl>
                                        <p:attrNameLst>
                                          <p:attrName>ppt_x</p:attrName>
                                          <p:attrName>ppt_y</p:attrName>
                                        </p:attrNameLst>
                                      </p:cBhvr>
                                    </p:animMotion>
                                  </p:childTnLst>
                                </p:cTn>
                              </p:par>
                              <p:par>
                                <p:cTn id="194" presetID="42" presetClass="path" presetSubtype="0" accel="50000" decel="50000" fill="hold" grpId="5" nodeType="withEffect">
                                  <p:stCondLst>
                                    <p:cond delay="0"/>
                                  </p:stCondLst>
                                  <p:childTnLst>
                                    <p:animMotion origin="layout" path="M -0.00047 0.15023 L 0.17452 0.14938 " pathEditMode="relative" rAng="0" ptsTypes="AA">
                                      <p:cBhvr>
                                        <p:cTn id="195" dur="2000" fill="hold"/>
                                        <p:tgtEl>
                                          <p:spTgt spid="71"/>
                                        </p:tgtEl>
                                        <p:attrNameLst>
                                          <p:attrName>ppt_x</p:attrName>
                                          <p:attrName>ppt_y</p:attrName>
                                        </p:attrNameLst>
                                      </p:cBhvr>
                                      <p:rCtr x="8798" y="0"/>
                                    </p:animMotion>
                                  </p:childTnLst>
                                </p:cTn>
                              </p:par>
                              <p:par>
                                <p:cTn id="196" presetID="42" presetClass="path" presetSubtype="0" accel="50000" decel="50000" fill="hold" grpId="5" nodeType="withEffect">
                                  <p:stCondLst>
                                    <p:cond delay="0"/>
                                  </p:stCondLst>
                                  <p:childTnLst>
                                    <p:animMotion origin="layout" path="M -0.00091 0.18094 L 0.17491 0.18094 " pathEditMode="relative" rAng="0" ptsTypes="AA">
                                      <p:cBhvr>
                                        <p:cTn id="197" dur="2000" fill="hold"/>
                                        <p:tgtEl>
                                          <p:spTgt spid="76"/>
                                        </p:tgtEl>
                                        <p:attrNameLst>
                                          <p:attrName>ppt_x</p:attrName>
                                          <p:attrName>ppt_y</p:attrName>
                                        </p:attrNameLst>
                                      </p:cBhvr>
                                      <p:rCtr x="8780" y="0"/>
                                    </p:animMotion>
                                  </p:childTnLst>
                                </p:cTn>
                              </p:par>
                              <p:par>
                                <p:cTn id="198" presetID="42" presetClass="path" presetSubtype="0" accel="50000" decel="50000" fill="hold" grpId="5" nodeType="withEffect">
                                  <p:stCondLst>
                                    <p:cond delay="0"/>
                                  </p:stCondLst>
                                  <p:childTnLst>
                                    <p:animMotion origin="layout" path="M -0.00057 0.21311 L 0.176 0.21311 " pathEditMode="relative" rAng="0" ptsTypes="AA">
                                      <p:cBhvr>
                                        <p:cTn id="199" dur="2000" fill="hold"/>
                                        <p:tgtEl>
                                          <p:spTgt spid="81"/>
                                        </p:tgtEl>
                                        <p:attrNameLst>
                                          <p:attrName>ppt_x</p:attrName>
                                          <p:attrName>ppt_y</p:attrName>
                                        </p:attrNameLst>
                                      </p:cBhvr>
                                      <p:rCtr x="8841" y="0"/>
                                    </p:animMotion>
                                  </p:childTnLst>
                                </p:cTn>
                              </p:par>
                            </p:childTnLst>
                          </p:cTn>
                        </p:par>
                        <p:par>
                          <p:cTn id="200" fill="hold">
                            <p:stCondLst>
                              <p:cond delay="2000"/>
                            </p:stCondLst>
                            <p:childTnLst>
                              <p:par>
                                <p:cTn id="201" presetID="1" presetClass="entr" presetSubtype="0" fill="hold" grpId="1" nodeType="afterEffect">
                                  <p:stCondLst>
                                    <p:cond delay="0"/>
                                  </p:stCondLst>
                                  <p:childTnLst>
                                    <p:set>
                                      <p:cBhvr>
                                        <p:cTn id="202" dur="1" fill="hold">
                                          <p:stCondLst>
                                            <p:cond delay="0"/>
                                          </p:stCondLst>
                                        </p:cTn>
                                        <p:tgtEl>
                                          <p:spTgt spid="101"/>
                                        </p:tgtEl>
                                        <p:attrNameLst>
                                          <p:attrName>style.visibility</p:attrName>
                                        </p:attrNameLst>
                                      </p:cBhvr>
                                      <p:to>
                                        <p:strVal val="visible"/>
                                      </p:to>
                                    </p:set>
                                  </p:childTnLst>
                                </p:cTn>
                              </p:par>
                              <p:par>
                                <p:cTn id="203" presetID="1" presetClass="entr" presetSubtype="0" fill="hold" grpId="1" nodeType="withEffect">
                                  <p:stCondLst>
                                    <p:cond delay="0"/>
                                  </p:stCondLst>
                                  <p:childTnLst>
                                    <p:set>
                                      <p:cBhvr>
                                        <p:cTn id="204" dur="1" fill="hold">
                                          <p:stCondLst>
                                            <p:cond delay="0"/>
                                          </p:stCondLst>
                                        </p:cTn>
                                        <p:tgtEl>
                                          <p:spTgt spid="102"/>
                                        </p:tgtEl>
                                        <p:attrNameLst>
                                          <p:attrName>style.visibility</p:attrName>
                                        </p:attrNameLst>
                                      </p:cBhvr>
                                      <p:to>
                                        <p:strVal val="visible"/>
                                      </p:to>
                                    </p:set>
                                  </p:childTnLst>
                                </p:cTn>
                              </p:par>
                              <p:par>
                                <p:cTn id="205" presetID="1" presetClass="entr" presetSubtype="0" fill="hold" grpId="1" nodeType="withEffect">
                                  <p:stCondLst>
                                    <p:cond delay="0"/>
                                  </p:stCondLst>
                                  <p:childTnLst>
                                    <p:set>
                                      <p:cBhvr>
                                        <p:cTn id="206" dur="1" fill="hold">
                                          <p:stCondLst>
                                            <p:cond delay="0"/>
                                          </p:stCondLst>
                                        </p:cTn>
                                        <p:tgtEl>
                                          <p:spTgt spid="103"/>
                                        </p:tgtEl>
                                        <p:attrNameLst>
                                          <p:attrName>style.visibility</p:attrName>
                                        </p:attrNameLst>
                                      </p:cBhvr>
                                      <p:to>
                                        <p:strVal val="visible"/>
                                      </p:to>
                                    </p:set>
                                  </p:childTnLst>
                                </p:cTn>
                              </p:par>
                              <p:par>
                                <p:cTn id="207" presetID="1" presetClass="entr" presetSubtype="0" fill="hold" grpId="1" nodeType="withEffect">
                                  <p:stCondLst>
                                    <p:cond delay="0"/>
                                  </p:stCondLst>
                                  <p:childTnLst>
                                    <p:set>
                                      <p:cBhvr>
                                        <p:cTn id="208" dur="1" fill="hold">
                                          <p:stCondLst>
                                            <p:cond delay="0"/>
                                          </p:stCondLst>
                                        </p:cTn>
                                        <p:tgtEl>
                                          <p:spTgt spid="104"/>
                                        </p:tgtEl>
                                        <p:attrNameLst>
                                          <p:attrName>style.visibility</p:attrName>
                                        </p:attrNameLst>
                                      </p:cBhvr>
                                      <p:to>
                                        <p:strVal val="visible"/>
                                      </p:to>
                                    </p:set>
                                  </p:childTnLst>
                                </p:cTn>
                              </p:par>
                            </p:childTnLst>
                          </p:cTn>
                        </p:par>
                        <p:par>
                          <p:cTn id="209" fill="hold">
                            <p:stCondLst>
                              <p:cond delay="2000"/>
                            </p:stCondLst>
                            <p:childTnLst>
                              <p:par>
                                <p:cTn id="210" presetID="42" presetClass="path" presetSubtype="0" accel="50000" decel="50000" fill="hold" grpId="6" nodeType="afterEffect">
                                  <p:stCondLst>
                                    <p:cond delay="0"/>
                                  </p:stCondLst>
                                  <p:childTnLst>
                                    <p:animMotion origin="layout" path="M -0.52686 0.11805 L -0.5266 0.32955 " pathEditMode="relative" rAng="0" ptsTypes="AA">
                                      <p:cBhvr>
                                        <p:cTn id="211" dur="2000" fill="hold"/>
                                        <p:tgtEl>
                                          <p:spTgt spid="82"/>
                                        </p:tgtEl>
                                        <p:attrNameLst>
                                          <p:attrName>ppt_x</p:attrName>
                                          <p:attrName>ppt_y</p:attrName>
                                        </p:attrNameLst>
                                      </p:cBhvr>
                                      <p:rCtr x="13" y="10571"/>
                                    </p:animMotion>
                                  </p:childTnLst>
                                </p:cTn>
                              </p:par>
                              <p:par>
                                <p:cTn id="212" presetID="42" presetClass="path" presetSubtype="0" accel="50000" decel="50000" fill="hold" grpId="6" nodeType="withEffect">
                                  <p:stCondLst>
                                    <p:cond delay="0"/>
                                  </p:stCondLst>
                                  <p:childTnLst>
                                    <p:animMotion origin="layout" path="M 0.17453 0.14938 L 0.17539 0.32948 " pathEditMode="relative" rAng="0" ptsTypes="AA">
                                      <p:cBhvr>
                                        <p:cTn id="213" dur="2000" fill="hold"/>
                                        <p:tgtEl>
                                          <p:spTgt spid="71"/>
                                        </p:tgtEl>
                                        <p:attrNameLst>
                                          <p:attrName>ppt_x</p:attrName>
                                          <p:attrName>ppt_y</p:attrName>
                                        </p:attrNameLst>
                                      </p:cBhvr>
                                      <p:rCtr x="43" y="9005"/>
                                    </p:animMotion>
                                  </p:childTnLst>
                                </p:cTn>
                              </p:par>
                              <p:par>
                                <p:cTn id="214" presetID="42" presetClass="path" presetSubtype="0" accel="50000" decel="50000" fill="hold" grpId="6" nodeType="withEffect">
                                  <p:stCondLst>
                                    <p:cond delay="0"/>
                                  </p:stCondLst>
                                  <p:childTnLst>
                                    <p:animMotion origin="layout" path="M 0.17491 0.18094 L 0.17561 0.32909 " pathEditMode="relative" rAng="0" ptsTypes="AA">
                                      <p:cBhvr>
                                        <p:cTn id="215" dur="2000" fill="hold"/>
                                        <p:tgtEl>
                                          <p:spTgt spid="76"/>
                                        </p:tgtEl>
                                        <p:attrNameLst>
                                          <p:attrName>ppt_x</p:attrName>
                                          <p:attrName>ppt_y</p:attrName>
                                        </p:attrNameLst>
                                      </p:cBhvr>
                                      <p:rCtr x="35" y="7407"/>
                                    </p:animMotion>
                                  </p:childTnLst>
                                </p:cTn>
                              </p:par>
                              <p:par>
                                <p:cTn id="216" presetID="42" presetClass="path" presetSubtype="0" accel="50000" decel="50000" fill="hold" grpId="6" nodeType="withEffect">
                                  <p:stCondLst>
                                    <p:cond delay="0"/>
                                  </p:stCondLst>
                                  <p:childTnLst>
                                    <p:animMotion origin="layout" path="M 0.17526 0.21311 L 0.17556 0.32878 " pathEditMode="relative" rAng="0" ptsTypes="AA">
                                      <p:cBhvr>
                                        <p:cTn id="217" dur="2000" fill="hold"/>
                                        <p:tgtEl>
                                          <p:spTgt spid="81"/>
                                        </p:tgtEl>
                                        <p:attrNameLst>
                                          <p:attrName>ppt_x</p:attrName>
                                          <p:attrName>ppt_y</p:attrName>
                                        </p:attrNameLst>
                                      </p:cBhvr>
                                      <p:rCtr x="13" y="5779"/>
                                    </p:animMotion>
                                  </p:childTnLst>
                                </p:cTn>
                              </p:par>
                            </p:childTnLst>
                          </p:cTn>
                        </p:par>
                        <p:par>
                          <p:cTn id="218" fill="hold">
                            <p:stCondLst>
                              <p:cond delay="4000"/>
                            </p:stCondLst>
                            <p:childTnLst>
                              <p:par>
                                <p:cTn id="219" presetID="42" presetClass="path" presetSubtype="0" accel="50000" decel="50000" fill="hold" grpId="2" nodeType="afterEffect">
                                  <p:stCondLst>
                                    <p:cond delay="0"/>
                                  </p:stCondLst>
                                  <p:childTnLst>
                                    <p:animMotion origin="layout" path="M 2.84722E-6 7.40741E-7 L 0.17461 -0.0007 " pathEditMode="relative" rAng="0" ptsTypes="AA">
                                      <p:cBhvr>
                                        <p:cTn id="220" dur="2000" fill="hold"/>
                                        <p:tgtEl>
                                          <p:spTgt spid="101"/>
                                        </p:tgtEl>
                                        <p:attrNameLst>
                                          <p:attrName>ppt_x</p:attrName>
                                          <p:attrName>ppt_y</p:attrName>
                                        </p:attrNameLst>
                                      </p:cBhvr>
                                      <p:rCtr x="8811" y="8"/>
                                    </p:animMotion>
                                  </p:childTnLst>
                                </p:cTn>
                              </p:par>
                              <p:par>
                                <p:cTn id="221" presetID="42" presetClass="path" presetSubtype="0" accel="50000" decel="50000" fill="hold" grpId="2" nodeType="withEffect">
                                  <p:stCondLst>
                                    <p:cond delay="0"/>
                                  </p:stCondLst>
                                  <p:childTnLst>
                                    <p:animMotion origin="layout" path="M -0.00091 -4.81481E-6 L 0.17491 -4.81481E-6 " pathEditMode="relative" rAng="0" ptsTypes="AA">
                                      <p:cBhvr>
                                        <p:cTn id="222" dur="2000" fill="hold"/>
                                        <p:tgtEl>
                                          <p:spTgt spid="102"/>
                                        </p:tgtEl>
                                        <p:attrNameLst>
                                          <p:attrName>ppt_x</p:attrName>
                                          <p:attrName>ppt_y</p:attrName>
                                        </p:attrNameLst>
                                      </p:cBhvr>
                                      <p:rCtr x="8824" y="0"/>
                                    </p:animMotion>
                                  </p:childTnLst>
                                </p:cTn>
                              </p:par>
                              <p:par>
                                <p:cTn id="223" presetID="42" presetClass="path" presetSubtype="0" accel="50000" decel="50000" fill="hold" grpId="2" nodeType="withEffect">
                                  <p:stCondLst>
                                    <p:cond delay="0"/>
                                  </p:stCondLst>
                                  <p:childTnLst>
                                    <p:animMotion origin="layout" path="M 4.58333E-6 7.40741E-7 L 0.176 -0.0007 " pathEditMode="relative" rAng="0" ptsTypes="AA">
                                      <p:cBhvr>
                                        <p:cTn id="224" dur="2000" fill="hold"/>
                                        <p:tgtEl>
                                          <p:spTgt spid="103"/>
                                        </p:tgtEl>
                                        <p:attrNameLst>
                                          <p:attrName>ppt_x</p:attrName>
                                          <p:attrName>ppt_y</p:attrName>
                                        </p:attrNameLst>
                                      </p:cBhvr>
                                      <p:rCtr x="8772" y="-39"/>
                                    </p:animMotion>
                                  </p:childTnLst>
                                </p:cTn>
                              </p:par>
                              <p:par>
                                <p:cTn id="225" presetID="0" presetClass="path" presetSubtype="0" accel="50000" decel="50000" fill="hold" grpId="2" nodeType="withEffect">
                                  <p:stCondLst>
                                    <p:cond delay="0"/>
                                  </p:stCondLst>
                                  <p:childTnLst>
                                    <p:animMotion origin="layout" path="M -3.26389E-6 -3.7037E-7 L 0.07014 -3.7037E-7 C 0.07231 0.00185 0.07479 0.00286 0.07661 0.00571 C 0.07743 0.00702 0.07726 0.00949 0.07739 0.01142 C 0.07895 0.02924 0.07722 0.01906 0.07904 0.02863 C 0.0793 0.03248 0.07995 0.03627 0.07982 0.04012 C 0.07969 0.04498 0.07887 0.04969 0.07822 0.0544 C 0.07782 0.0571 0.07578 0.06736 0.075 0.07022 C 0.07457 0.07176 0.07418 0.07346 0.0734 0.07446 C 0.07218 0.076 0.07071 0.07639 0.06936 0.07739 C 0.0688 0.07878 0.06841 0.08048 0.06771 0.08164 C 0.06706 0.08287 0.06532 0.08457 0.06532 0.08465 L -0.57821 0.0831 L -0.58468 0.07878 C -0.58546 0.07832 -0.58646 0.0784 -0.58706 0.07739 C -0.58793 0.07585 -0.5881 0.07346 -0.58867 0.07161 C -0.58919 0.07014 -0.58975 0.06875 -0.59032 0.06736 C -0.59084 0.06397 -0.59136 0.06065 -0.59192 0.05733 C -0.59214 0.05586 -0.59253 0.05448 -0.59271 0.05301 C -0.59349 0.04738 -0.59388 0.04144 -0.59431 0.0358 C -0.59318 0.01952 -0.59422 0.02924 -0.59192 0.01428 C -0.59162 0.01242 -0.59153 0.01034 -0.5911 0.00857 C -0.59071 0.00694 -0.59019 0.00548 -0.58949 0.00424 C -0.5888 0.00301 -0.58706 0.00139 -0.58706 0.00147 L -0.5266 0.00139 " pathEditMode="relative" rAng="0" ptsTypes="AAAAAAAAAAAAAAAAAAAAAAAAA">
                                      <p:cBhvr>
                                        <p:cTn id="226" dur="2000" fill="hold"/>
                                        <p:tgtEl>
                                          <p:spTgt spid="104"/>
                                        </p:tgtEl>
                                        <p:attrNameLst>
                                          <p:attrName>ppt_x</p:attrName>
                                          <p:attrName>ppt_y</p:attrName>
                                        </p:attrNameLst>
                                      </p:cBhvr>
                                      <p:rCtr x="-25725" y="4228"/>
                                    </p:animMotion>
                                  </p:childTnLst>
                                </p:cTn>
                              </p:par>
                            </p:childTnLst>
                          </p:cTn>
                        </p:par>
                        <p:par>
                          <p:cTn id="227" fill="hold">
                            <p:stCondLst>
                              <p:cond delay="6000"/>
                            </p:stCondLst>
                            <p:childTnLst>
                              <p:par>
                                <p:cTn id="228" presetID="1" presetClass="entr" presetSubtype="0" fill="hold" grpId="4" nodeType="afterEffect">
                                  <p:stCondLst>
                                    <p:cond delay="0"/>
                                  </p:stCondLst>
                                  <p:childTnLst>
                                    <p:set>
                                      <p:cBhvr>
                                        <p:cTn id="229" dur="1" fill="hold">
                                          <p:stCondLst>
                                            <p:cond delay="0"/>
                                          </p:stCondLst>
                                        </p:cTn>
                                        <p:tgtEl>
                                          <p:spTgt spid="74"/>
                                        </p:tgtEl>
                                        <p:attrNameLst>
                                          <p:attrName>style.visibility</p:attrName>
                                        </p:attrNameLst>
                                      </p:cBhvr>
                                      <p:to>
                                        <p:strVal val="visible"/>
                                      </p:to>
                                    </p:set>
                                  </p:childTnLst>
                                </p:cTn>
                              </p:par>
                              <p:par>
                                <p:cTn id="230" presetID="1" presetClass="entr" presetSubtype="0" fill="hold" grpId="4" nodeType="withEffect">
                                  <p:stCondLst>
                                    <p:cond delay="0"/>
                                  </p:stCondLst>
                                  <p:childTnLst>
                                    <p:set>
                                      <p:cBhvr>
                                        <p:cTn id="231" dur="1" fill="hold">
                                          <p:stCondLst>
                                            <p:cond delay="0"/>
                                          </p:stCondLst>
                                        </p:cTn>
                                        <p:tgtEl>
                                          <p:spTgt spid="79"/>
                                        </p:tgtEl>
                                        <p:attrNameLst>
                                          <p:attrName>style.visibility</p:attrName>
                                        </p:attrNameLst>
                                      </p:cBhvr>
                                      <p:to>
                                        <p:strVal val="visible"/>
                                      </p:to>
                                    </p:set>
                                  </p:childTnLst>
                                </p:cTn>
                              </p:par>
                              <p:par>
                                <p:cTn id="232" presetID="1" presetClass="entr" presetSubtype="0" fill="hold" grpId="4" nodeType="withEffect">
                                  <p:stCondLst>
                                    <p:cond delay="0"/>
                                  </p:stCondLst>
                                  <p:childTnLst>
                                    <p:set>
                                      <p:cBhvr>
                                        <p:cTn id="233" dur="1" fill="hold">
                                          <p:stCondLst>
                                            <p:cond delay="0"/>
                                          </p:stCondLst>
                                        </p:cTn>
                                        <p:tgtEl>
                                          <p:spTgt spid="84"/>
                                        </p:tgtEl>
                                        <p:attrNameLst>
                                          <p:attrName>style.visibility</p:attrName>
                                        </p:attrNameLst>
                                      </p:cBhvr>
                                      <p:to>
                                        <p:strVal val="visible"/>
                                      </p:to>
                                    </p:set>
                                  </p:childTnLst>
                                </p:cTn>
                              </p:par>
                              <p:par>
                                <p:cTn id="234" presetID="1" presetClass="entr" presetSubtype="0" fill="hold" grpId="4" nodeType="withEffect">
                                  <p:stCondLst>
                                    <p:cond delay="0"/>
                                  </p:stCondLst>
                                  <p:childTnLst>
                                    <p:set>
                                      <p:cBhvr>
                                        <p:cTn id="235" dur="1" fill="hold">
                                          <p:stCondLst>
                                            <p:cond delay="0"/>
                                          </p:stCondLst>
                                        </p:cTn>
                                        <p:tgtEl>
                                          <p:spTgt spid="73"/>
                                        </p:tgtEl>
                                        <p:attrNameLst>
                                          <p:attrName>style.visibility</p:attrName>
                                        </p:attrNameLst>
                                      </p:cBhvr>
                                      <p:to>
                                        <p:strVal val="visible"/>
                                      </p:to>
                                    </p:set>
                                  </p:childTnLst>
                                </p:cTn>
                              </p:par>
                            </p:childTnLst>
                          </p:cTn>
                        </p:par>
                        <p:par>
                          <p:cTn id="236" fill="hold">
                            <p:stCondLst>
                              <p:cond delay="6000"/>
                            </p:stCondLst>
                            <p:childTnLst>
                              <p:par>
                                <p:cTn id="237" presetID="42" presetClass="path" presetSubtype="0" accel="50000" decel="50000" fill="hold" grpId="3" nodeType="afterEffect">
                                  <p:stCondLst>
                                    <p:cond delay="0"/>
                                  </p:stCondLst>
                                  <p:childTnLst>
                                    <p:animMotion origin="layout" path="M 0.17461 -0.0007 L 0.17547 0.21072 " pathEditMode="relative" rAng="0" ptsTypes="AA">
                                      <p:cBhvr>
                                        <p:cTn id="238" dur="2000" fill="hold"/>
                                        <p:tgtEl>
                                          <p:spTgt spid="101"/>
                                        </p:tgtEl>
                                        <p:attrNameLst>
                                          <p:attrName>ppt_x</p:attrName>
                                          <p:attrName>ppt_y</p:attrName>
                                        </p:attrNameLst>
                                      </p:cBhvr>
                                      <p:rCtr x="43" y="10571"/>
                                    </p:animMotion>
                                  </p:childTnLst>
                                </p:cTn>
                              </p:par>
                              <p:par>
                                <p:cTn id="239" presetID="42" presetClass="path" presetSubtype="0" accel="50000" decel="50000" fill="hold" grpId="3" nodeType="withEffect">
                                  <p:stCondLst>
                                    <p:cond delay="0"/>
                                  </p:stCondLst>
                                  <p:childTnLst>
                                    <p:animMotion origin="layout" path="M 0.17492 -4.81481E-6 L 0.17561 0.17963 " pathEditMode="relative" rAng="0" ptsTypes="AA">
                                      <p:cBhvr>
                                        <p:cTn id="240" dur="2000" fill="hold"/>
                                        <p:tgtEl>
                                          <p:spTgt spid="102"/>
                                        </p:tgtEl>
                                        <p:attrNameLst>
                                          <p:attrName>ppt_x</p:attrName>
                                          <p:attrName>ppt_y</p:attrName>
                                        </p:attrNameLst>
                                      </p:cBhvr>
                                      <p:rCtr x="4" y="8981"/>
                                    </p:animMotion>
                                  </p:childTnLst>
                                </p:cTn>
                              </p:par>
                              <p:par>
                                <p:cTn id="241" presetID="42" presetClass="path" presetSubtype="0" accel="50000" decel="50000" fill="hold" grpId="3" nodeType="withEffect">
                                  <p:stCondLst>
                                    <p:cond delay="0"/>
                                  </p:stCondLst>
                                  <p:childTnLst>
                                    <p:animMotion origin="layout" path="M 0.17526 -0.0007 L 0.17556 0.14745 " pathEditMode="relative" rAng="0" ptsTypes="AA">
                                      <p:cBhvr>
                                        <p:cTn id="242" dur="2000" fill="hold"/>
                                        <p:tgtEl>
                                          <p:spTgt spid="103"/>
                                        </p:tgtEl>
                                        <p:attrNameLst>
                                          <p:attrName>ppt_x</p:attrName>
                                          <p:attrName>ppt_y</p:attrName>
                                        </p:attrNameLst>
                                      </p:cBhvr>
                                      <p:rCtr x="13" y="7407"/>
                                    </p:animMotion>
                                  </p:childTnLst>
                                </p:cTn>
                              </p:par>
                              <p:par>
                                <p:cTn id="243" presetID="42" presetClass="path" presetSubtype="0" accel="50000" decel="50000" fill="hold" grpId="3" nodeType="withEffect">
                                  <p:stCondLst>
                                    <p:cond delay="0"/>
                                  </p:stCondLst>
                                  <p:childTnLst>
                                    <p:animMotion origin="layout" path="M -0.52686 0.00085 L -0.52626 0.11528 " pathEditMode="relative" rAng="0" ptsTypes="AA">
                                      <p:cBhvr>
                                        <p:cTn id="244" dur="2000" fill="hold"/>
                                        <p:tgtEl>
                                          <p:spTgt spid="104"/>
                                        </p:tgtEl>
                                        <p:attrNameLst>
                                          <p:attrName>ppt_x</p:attrName>
                                          <p:attrName>ppt_y</p:attrName>
                                        </p:attrNameLst>
                                      </p:cBhvr>
                                      <p:rCtr x="30" y="5718"/>
                                    </p:animMotion>
                                  </p:childTnLst>
                                </p:cTn>
                              </p:par>
                            </p:childTnLst>
                          </p:cTn>
                        </p:par>
                        <p:par>
                          <p:cTn id="245" fill="hold">
                            <p:stCondLst>
                              <p:cond delay="8000"/>
                            </p:stCondLst>
                            <p:childTnLst>
                              <p:par>
                                <p:cTn id="246" presetID="42" presetClass="path" presetSubtype="0" accel="50000" decel="50000" fill="hold" grpId="5" nodeType="afterEffect">
                                  <p:stCondLst>
                                    <p:cond delay="0"/>
                                  </p:stCondLst>
                                  <p:childTnLst>
                                    <p:animMotion origin="layout" path="M -0.00091 0.1172 L 0.17491 0.1172 " pathEditMode="relative" rAng="0" ptsTypes="AA">
                                      <p:cBhvr>
                                        <p:cTn id="247" dur="2000" fill="hold"/>
                                        <p:tgtEl>
                                          <p:spTgt spid="74"/>
                                        </p:tgtEl>
                                        <p:attrNameLst>
                                          <p:attrName>ppt_x</p:attrName>
                                          <p:attrName>ppt_y</p:attrName>
                                        </p:attrNameLst>
                                      </p:cBhvr>
                                      <p:rCtr x="8733" y="0"/>
                                    </p:animMotion>
                                  </p:childTnLst>
                                </p:cTn>
                              </p:par>
                              <p:par>
                                <p:cTn id="248" presetID="42" presetClass="path" presetSubtype="0" accel="50000" decel="50000" fill="hold" grpId="5" nodeType="withEffect">
                                  <p:stCondLst>
                                    <p:cond delay="0"/>
                                  </p:stCondLst>
                                  <p:childTnLst>
                                    <p:animMotion origin="layout" path="M -0.00057 0.14938 L 0.176 0.14938 " pathEditMode="relative" rAng="0" ptsTypes="AA">
                                      <p:cBhvr>
                                        <p:cTn id="249" dur="2000" fill="hold"/>
                                        <p:tgtEl>
                                          <p:spTgt spid="79"/>
                                        </p:tgtEl>
                                        <p:attrNameLst>
                                          <p:attrName>ppt_x</p:attrName>
                                          <p:attrName>ppt_y</p:attrName>
                                        </p:attrNameLst>
                                      </p:cBhvr>
                                      <p:rCtr x="8798" y="-93"/>
                                    </p:animMotion>
                                  </p:childTnLst>
                                </p:cTn>
                              </p:par>
                              <p:par>
                                <p:cTn id="250" presetID="0" presetClass="path" presetSubtype="0" accel="50000" decel="50000" fill="hold" grpId="5" nodeType="withEffect">
                                  <p:stCondLst>
                                    <p:cond delay="0"/>
                                  </p:stCondLst>
                                  <p:childTnLst>
                                    <p:animMotion origin="layout" path="M -0.00026 0.18102 L 0.06992 0.18102 C 0.07179 0.18388 0.07379 0.1865 0.07557 0.18959 C 0.07622 0.19082 0.07674 0.19236 0.07717 0.19391 C 0.07891 0.20016 0.07882 0.20155 0.0796 0.20826 C 0.0793 0.21204 0.079 0.2159 0.07878 0.21968 C 0.07843 0.22593 0.07887 0.23233 0.07795 0.23835 C 0.07748 0.24167 0.07591 0.24422 0.07474 0.24692 C 0.07392 0.24885 0.07318 0.25085 0.07231 0.2527 C 0.07049 0.25656 0.06901 0.25834 0.06667 0.26127 C 0.0642 0.26443 0.06519 0.26412 0.06346 0.26412 L -0.57847 0.26412 C -0.58303 0.2632 -0.58784 0.26412 -0.59218 0.26127 C -0.59353 0.26042 -0.5931 0.25641 -0.59379 0.25409 C -0.59501 0.25016 -0.59783 0.24267 -0.59783 0.24267 C -0.59809 0.23835 -0.59861 0.23403 -0.59861 0.22971 C -0.59861 0.22616 -0.59748 0.21659 -0.597 0.2125 C -0.59674 0.20726 -0.59657 0.20201 -0.59622 0.19676 C -0.59605 0.19437 -0.59609 0.19167 -0.5954 0.18959 C -0.59448 0.18673 -0.59197 0.1865 -0.59058 0.18527 C -0.58676 0.18187 -0.58962 0.18241 -0.58654 0.18241 L -0.52604 0.18241 " pathEditMode="relative" ptsTypes="AAAAAAAAAAAAAAAAAAAAAA">
                                      <p:cBhvr>
                                        <p:cTn id="251" dur="2000" fill="hold"/>
                                        <p:tgtEl>
                                          <p:spTgt spid="84"/>
                                        </p:tgtEl>
                                        <p:attrNameLst>
                                          <p:attrName>ppt_x</p:attrName>
                                          <p:attrName>ppt_y</p:attrName>
                                        </p:attrNameLst>
                                      </p:cBhvr>
                                    </p:animMotion>
                                  </p:childTnLst>
                                </p:cTn>
                              </p:par>
                              <p:par>
                                <p:cTn id="252" presetID="42" presetClass="path" presetSubtype="0" accel="50000" decel="50000" fill="hold" grpId="5" nodeType="withEffect">
                                  <p:stCondLst>
                                    <p:cond delay="0"/>
                                  </p:stCondLst>
                                  <p:childTnLst>
                                    <p:animMotion origin="layout" path="M -0.00047 0.21396 L 0.17452 0.21312 " pathEditMode="relative" rAng="0" ptsTypes="AA">
                                      <p:cBhvr>
                                        <p:cTn id="253" dur="2000" fill="hold"/>
                                        <p:tgtEl>
                                          <p:spTgt spid="73"/>
                                        </p:tgtEl>
                                        <p:attrNameLst>
                                          <p:attrName>ppt_x</p:attrName>
                                          <p:attrName>ppt_y</p:attrName>
                                        </p:attrNameLst>
                                      </p:cBhvr>
                                      <p:rCtr x="8789" y="-54"/>
                                    </p:animMotion>
                                  </p:childTnLst>
                                </p:cTn>
                              </p:par>
                            </p:childTnLst>
                          </p:cTn>
                        </p:par>
                        <p:par>
                          <p:cTn id="254" fill="hold">
                            <p:stCondLst>
                              <p:cond delay="10000"/>
                            </p:stCondLst>
                            <p:childTnLst>
                              <p:par>
                                <p:cTn id="255" presetID="42" presetClass="path" presetSubtype="0" accel="50000" decel="50000" fill="hold" grpId="6" nodeType="afterEffect">
                                  <p:stCondLst>
                                    <p:cond delay="0"/>
                                  </p:stCondLst>
                                  <p:childTnLst>
                                    <p:animMotion origin="layout" path="M 0.17491 0.1172 L 0.17569 0.32947 " pathEditMode="relative" rAng="0" ptsTypes="AA">
                                      <p:cBhvr>
                                        <p:cTn id="256" dur="2000" fill="hold"/>
                                        <p:tgtEl>
                                          <p:spTgt spid="74"/>
                                        </p:tgtEl>
                                        <p:attrNameLst>
                                          <p:attrName>ppt_x</p:attrName>
                                          <p:attrName>ppt_y</p:attrName>
                                        </p:attrNameLst>
                                      </p:cBhvr>
                                      <p:rCtr x="39" y="10610"/>
                                    </p:animMotion>
                                  </p:childTnLst>
                                </p:cTn>
                              </p:par>
                              <p:par>
                                <p:cTn id="257" presetID="42" presetClass="path" presetSubtype="0" accel="50000" decel="50000" fill="hold" grpId="6" nodeType="withEffect">
                                  <p:stCondLst>
                                    <p:cond delay="0"/>
                                  </p:stCondLst>
                                  <p:childTnLst>
                                    <p:animMotion origin="layout" path="M 0.17526 0.14938 L 0.17552 0.32901 " pathEditMode="relative" rAng="0" ptsTypes="AA">
                                      <p:cBhvr>
                                        <p:cTn id="258" dur="2000" fill="hold"/>
                                        <p:tgtEl>
                                          <p:spTgt spid="79"/>
                                        </p:tgtEl>
                                        <p:attrNameLst>
                                          <p:attrName>ppt_x</p:attrName>
                                          <p:attrName>ppt_y</p:attrName>
                                        </p:attrNameLst>
                                      </p:cBhvr>
                                      <p:rCtr x="13" y="8981"/>
                                    </p:animMotion>
                                  </p:childTnLst>
                                </p:cTn>
                              </p:par>
                              <p:par>
                                <p:cTn id="259" presetID="42" presetClass="path" presetSubtype="0" accel="50000" decel="50000" fill="hold" grpId="6" nodeType="withEffect">
                                  <p:stCondLst>
                                    <p:cond delay="0"/>
                                  </p:stCondLst>
                                  <p:childTnLst>
                                    <p:animMotion origin="layout" path="M -0.52686 0.18179 L -0.52626 0.32817 " pathEditMode="relative" rAng="0" ptsTypes="AA">
                                      <p:cBhvr>
                                        <p:cTn id="260" dur="2000" fill="hold"/>
                                        <p:tgtEl>
                                          <p:spTgt spid="84"/>
                                        </p:tgtEl>
                                        <p:attrNameLst>
                                          <p:attrName>ppt_x</p:attrName>
                                          <p:attrName>ppt_y</p:attrName>
                                        </p:attrNameLst>
                                      </p:cBhvr>
                                      <p:rCtr x="30" y="7315"/>
                                    </p:animMotion>
                                  </p:childTnLst>
                                </p:cTn>
                              </p:par>
                              <p:par>
                                <p:cTn id="261" presetID="42" presetClass="path" presetSubtype="0" accel="50000" decel="50000" fill="hold" grpId="6" nodeType="withEffect">
                                  <p:stCondLst>
                                    <p:cond delay="0"/>
                                  </p:stCondLst>
                                  <p:childTnLst>
                                    <p:animMotion origin="layout" path="M 0.17453 0.21311 L 0.17548 0.32793 " pathEditMode="relative" rAng="0" ptsTypes="AA">
                                      <p:cBhvr>
                                        <p:cTn id="262" dur="2000" fill="hold"/>
                                        <p:tgtEl>
                                          <p:spTgt spid="73"/>
                                        </p:tgtEl>
                                        <p:attrNameLst>
                                          <p:attrName>ppt_x</p:attrName>
                                          <p:attrName>ppt_y</p:attrName>
                                        </p:attrNameLst>
                                      </p:cBhvr>
                                      <p:rCtr x="48"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70" grpId="2" animBg="1"/>
      <p:bldP spid="70" grpId="3" animBg="1"/>
      <p:bldP spid="70" grpId="4" animBg="1"/>
      <p:bldP spid="70" grpId="5" animBg="1"/>
      <p:bldP spid="70" grpId="6" animBg="1"/>
      <p:bldP spid="71" grpId="0" animBg="1"/>
      <p:bldP spid="71" grpId="1" animBg="1"/>
      <p:bldP spid="71" grpId="2" animBg="1"/>
      <p:bldP spid="71" grpId="3" animBg="1"/>
      <p:bldP spid="71" grpId="4" animBg="1"/>
      <p:bldP spid="71" grpId="5" animBg="1"/>
      <p:bldP spid="71" grpId="6" animBg="1"/>
      <p:bldP spid="72" grpId="0" animBg="1"/>
      <p:bldP spid="72" grpId="1" animBg="1"/>
      <p:bldP spid="72" grpId="2" animBg="1"/>
      <p:bldP spid="72" grpId="3" animBg="1"/>
      <p:bldP spid="73" grpId="0" animBg="1"/>
      <p:bldP spid="73" grpId="1" animBg="1"/>
      <p:bldP spid="73" grpId="2" animBg="1"/>
      <p:bldP spid="73" grpId="3" animBg="1"/>
      <p:bldP spid="73" grpId="4" animBg="1"/>
      <p:bldP spid="73" grpId="5" animBg="1"/>
      <p:bldP spid="73" grpId="6" animBg="1"/>
      <p:bldP spid="74" grpId="0" animBg="1"/>
      <p:bldP spid="74" grpId="1" animBg="1"/>
      <p:bldP spid="74" grpId="2" animBg="1"/>
      <p:bldP spid="74" grpId="3" animBg="1"/>
      <p:bldP spid="74" grpId="4" animBg="1"/>
      <p:bldP spid="74" grpId="5" animBg="1"/>
      <p:bldP spid="74" grpId="6" animBg="1"/>
      <p:bldP spid="75" grpId="0" animBg="1"/>
      <p:bldP spid="75" grpId="1" animBg="1"/>
      <p:bldP spid="75" grpId="2" animBg="1"/>
      <p:bldP spid="75" grpId="3" animBg="1"/>
      <p:bldP spid="75" grpId="4" animBg="1"/>
      <p:bldP spid="75" grpId="5" animBg="1"/>
      <p:bldP spid="75" grpId="6" animBg="1"/>
      <p:bldP spid="76" grpId="0" animBg="1"/>
      <p:bldP spid="76" grpId="1" animBg="1"/>
      <p:bldP spid="76" grpId="2" animBg="1"/>
      <p:bldP spid="76" grpId="3" animBg="1"/>
      <p:bldP spid="76" grpId="4" animBg="1"/>
      <p:bldP spid="76" grpId="5" animBg="1"/>
      <p:bldP spid="76" grpId="6" animBg="1"/>
      <p:bldP spid="77" grpId="0" animBg="1"/>
      <p:bldP spid="77" grpId="1" animBg="1"/>
      <p:bldP spid="77" grpId="2" animBg="1"/>
      <p:bldP spid="77" grpId="3" animBg="1"/>
      <p:bldP spid="78" grpId="0" animBg="1"/>
      <p:bldP spid="78" grpId="1" animBg="1"/>
      <p:bldP spid="78" grpId="2" animBg="1"/>
      <p:bldP spid="78" grpId="3" animBg="1"/>
      <p:bldP spid="79" grpId="0" animBg="1"/>
      <p:bldP spid="79" grpId="1" animBg="1"/>
      <p:bldP spid="79" grpId="2" animBg="1"/>
      <p:bldP spid="79" grpId="3" animBg="1"/>
      <p:bldP spid="79" grpId="4" animBg="1"/>
      <p:bldP spid="79" grpId="5" animBg="1"/>
      <p:bldP spid="79" grpId="6" animBg="1"/>
      <p:bldP spid="80" grpId="0" animBg="1"/>
      <p:bldP spid="80" grpId="1" animBg="1"/>
      <p:bldP spid="80" grpId="2" animBg="1"/>
      <p:bldP spid="80" grpId="3" animBg="1"/>
      <p:bldP spid="80" grpId="4" animBg="1"/>
      <p:bldP spid="80" grpId="5" animBg="1"/>
      <p:bldP spid="80" grpId="6" animBg="1"/>
      <p:bldP spid="81" grpId="0" animBg="1"/>
      <p:bldP spid="81" grpId="1" animBg="1"/>
      <p:bldP spid="81" grpId="2" animBg="1"/>
      <p:bldP spid="81" grpId="3" animBg="1"/>
      <p:bldP spid="81" grpId="4" animBg="1"/>
      <p:bldP spid="81" grpId="5" animBg="1"/>
      <p:bldP spid="81" grpId="6" animBg="1"/>
      <p:bldP spid="82" grpId="0" animBg="1"/>
      <p:bldP spid="82" grpId="1" animBg="1"/>
      <p:bldP spid="82" grpId="2" animBg="1"/>
      <p:bldP spid="82" grpId="3" animBg="1"/>
      <p:bldP spid="82" grpId="4" animBg="1"/>
      <p:bldP spid="82" grpId="5" animBg="1"/>
      <p:bldP spid="82" grpId="6" animBg="1"/>
      <p:bldP spid="83" grpId="0" animBg="1"/>
      <p:bldP spid="83" grpId="1" animBg="1"/>
      <p:bldP spid="83" grpId="2" animBg="1"/>
      <p:bldP spid="83" grpId="3" animBg="1"/>
      <p:bldP spid="84" grpId="0" animBg="1"/>
      <p:bldP spid="84" grpId="1" animBg="1"/>
      <p:bldP spid="84" grpId="2" animBg="1"/>
      <p:bldP spid="84" grpId="3" animBg="1"/>
      <p:bldP spid="84" grpId="4" animBg="1"/>
      <p:bldP spid="84" grpId="5" animBg="1"/>
      <p:bldP spid="84" grpId="6" animBg="1"/>
      <p:bldP spid="85" grpId="0" animBg="1"/>
      <p:bldP spid="85" grpId="1" animBg="1"/>
      <p:bldP spid="85" grpId="2" animBg="1"/>
      <p:bldP spid="85" grpId="3" animBg="1"/>
      <p:bldP spid="85" grpId="4" animBg="1"/>
      <p:bldP spid="85" grpId="5" animBg="1"/>
      <p:bldP spid="85" grpId="6" animBg="1"/>
      <p:bldP spid="101" grpId="0" animBg="1"/>
      <p:bldP spid="101" grpId="1" animBg="1"/>
      <p:bldP spid="101" grpId="2" animBg="1"/>
      <p:bldP spid="101" grpId="3" animBg="1"/>
      <p:bldP spid="102" grpId="0" animBg="1"/>
      <p:bldP spid="102" grpId="1" animBg="1"/>
      <p:bldP spid="102" grpId="2" animBg="1"/>
      <p:bldP spid="102" grpId="3" animBg="1"/>
      <p:bldP spid="103" grpId="0" animBg="1"/>
      <p:bldP spid="103" grpId="1" animBg="1"/>
      <p:bldP spid="103" grpId="2" animBg="1"/>
      <p:bldP spid="103" grpId="3" animBg="1"/>
      <p:bldP spid="104" grpId="0" animBg="1"/>
      <p:bldP spid="104" grpId="1" animBg="1"/>
      <p:bldP spid="104" grpId="2" animBg="1"/>
      <p:bldP spid="104" grpId="3"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3B64A98B-B832-4CF9-BC06-1E1605306D92}"/>
              </a:ext>
            </a:extLst>
          </p:cNvPr>
          <p:cNvSpPr/>
          <p:nvPr/>
        </p:nvSpPr>
        <p:spPr>
          <a:xfrm>
            <a:off x="1009034" y="5883377"/>
            <a:ext cx="6936249" cy="11811820"/>
          </a:xfrm>
          <a:custGeom>
            <a:avLst/>
            <a:gdLst>
              <a:gd name="connsiteX0" fmla="*/ 0 w 7846142"/>
              <a:gd name="connsiteY0" fmla="*/ 88490 h 12713110"/>
              <a:gd name="connsiteX1" fmla="*/ 0 w 7846142"/>
              <a:gd name="connsiteY1" fmla="*/ 12713110 h 12713110"/>
              <a:gd name="connsiteX2" fmla="*/ 7846142 w 7846142"/>
              <a:gd name="connsiteY2" fmla="*/ 12595123 h 12713110"/>
              <a:gd name="connsiteX3" fmla="*/ 7787149 w 7846142"/>
              <a:gd name="connsiteY3" fmla="*/ 8908026 h 12713110"/>
              <a:gd name="connsiteX4" fmla="*/ 3834581 w 7846142"/>
              <a:gd name="connsiteY4" fmla="*/ 3805084 h 12713110"/>
              <a:gd name="connsiteX5" fmla="*/ 3746091 w 7846142"/>
              <a:gd name="connsiteY5" fmla="*/ 0 h 12713110"/>
              <a:gd name="connsiteX6" fmla="*/ 0 w 7846142"/>
              <a:gd name="connsiteY6" fmla="*/ 88490 h 12713110"/>
              <a:gd name="connsiteX0" fmla="*/ 0 w 7846142"/>
              <a:gd name="connsiteY0" fmla="*/ 0 h 12624620"/>
              <a:gd name="connsiteX1" fmla="*/ 0 w 7846142"/>
              <a:gd name="connsiteY1" fmla="*/ 12624620 h 12624620"/>
              <a:gd name="connsiteX2" fmla="*/ 7846142 w 7846142"/>
              <a:gd name="connsiteY2" fmla="*/ 12506633 h 12624620"/>
              <a:gd name="connsiteX3" fmla="*/ 7787149 w 7846142"/>
              <a:gd name="connsiteY3" fmla="*/ 8819536 h 12624620"/>
              <a:gd name="connsiteX4" fmla="*/ 3834581 w 7846142"/>
              <a:gd name="connsiteY4" fmla="*/ 3716594 h 12624620"/>
              <a:gd name="connsiteX5" fmla="*/ 3716594 w 7846142"/>
              <a:gd name="connsiteY5" fmla="*/ 1 h 12624620"/>
              <a:gd name="connsiteX6" fmla="*/ 0 w 7846142"/>
              <a:gd name="connsiteY6" fmla="*/ 0 h 12624620"/>
              <a:gd name="connsiteX0" fmla="*/ 0 w 7846142"/>
              <a:gd name="connsiteY0" fmla="*/ 0 h 12624620"/>
              <a:gd name="connsiteX1" fmla="*/ 0 w 7846142"/>
              <a:gd name="connsiteY1" fmla="*/ 12624620 h 12624620"/>
              <a:gd name="connsiteX2" fmla="*/ 7846142 w 7846142"/>
              <a:gd name="connsiteY2" fmla="*/ 12506633 h 12624620"/>
              <a:gd name="connsiteX3" fmla="*/ 7787149 w 7846142"/>
              <a:gd name="connsiteY3" fmla="*/ 8819536 h 12624620"/>
              <a:gd name="connsiteX4" fmla="*/ 3694881 w 7846142"/>
              <a:gd name="connsiteY4" fmla="*/ 3691194 h 12624620"/>
              <a:gd name="connsiteX5" fmla="*/ 3716594 w 7846142"/>
              <a:gd name="connsiteY5" fmla="*/ 1 h 12624620"/>
              <a:gd name="connsiteX6" fmla="*/ 0 w 7846142"/>
              <a:gd name="connsiteY6" fmla="*/ 0 h 12624620"/>
              <a:gd name="connsiteX0" fmla="*/ 0 w 7846142"/>
              <a:gd name="connsiteY0" fmla="*/ 0 h 12624620"/>
              <a:gd name="connsiteX1" fmla="*/ 0 w 7846142"/>
              <a:gd name="connsiteY1" fmla="*/ 12624620 h 12624620"/>
              <a:gd name="connsiteX2" fmla="*/ 7846142 w 7846142"/>
              <a:gd name="connsiteY2" fmla="*/ 12506633 h 12624620"/>
              <a:gd name="connsiteX3" fmla="*/ 7787149 w 7846142"/>
              <a:gd name="connsiteY3" fmla="*/ 8819536 h 12624620"/>
              <a:gd name="connsiteX4" fmla="*/ 3758381 w 7846142"/>
              <a:gd name="connsiteY4" fmla="*/ 3703894 h 12624620"/>
              <a:gd name="connsiteX5" fmla="*/ 3716594 w 7846142"/>
              <a:gd name="connsiteY5" fmla="*/ 1 h 12624620"/>
              <a:gd name="connsiteX6" fmla="*/ 0 w 7846142"/>
              <a:gd name="connsiteY6" fmla="*/ 0 h 12624620"/>
              <a:gd name="connsiteX0" fmla="*/ 0 w 7846142"/>
              <a:gd name="connsiteY0" fmla="*/ 0 h 12624620"/>
              <a:gd name="connsiteX1" fmla="*/ 0 w 7846142"/>
              <a:gd name="connsiteY1" fmla="*/ 12624620 h 12624620"/>
              <a:gd name="connsiteX2" fmla="*/ 7846142 w 7846142"/>
              <a:gd name="connsiteY2" fmla="*/ 12506633 h 12624620"/>
              <a:gd name="connsiteX3" fmla="*/ 7787149 w 7846142"/>
              <a:gd name="connsiteY3" fmla="*/ 8819536 h 12624620"/>
              <a:gd name="connsiteX4" fmla="*/ 3732981 w 7846142"/>
              <a:gd name="connsiteY4" fmla="*/ 3703894 h 12624620"/>
              <a:gd name="connsiteX5" fmla="*/ 3716594 w 7846142"/>
              <a:gd name="connsiteY5" fmla="*/ 1 h 12624620"/>
              <a:gd name="connsiteX6" fmla="*/ 0 w 7846142"/>
              <a:gd name="connsiteY6" fmla="*/ 0 h 12624620"/>
              <a:gd name="connsiteX0" fmla="*/ 0 w 7846142"/>
              <a:gd name="connsiteY0" fmla="*/ 0 h 12624620"/>
              <a:gd name="connsiteX1" fmla="*/ 0 w 7846142"/>
              <a:gd name="connsiteY1" fmla="*/ 12624620 h 12624620"/>
              <a:gd name="connsiteX2" fmla="*/ 7846142 w 7846142"/>
              <a:gd name="connsiteY2" fmla="*/ 12506633 h 12624620"/>
              <a:gd name="connsiteX3" fmla="*/ 7787149 w 7846142"/>
              <a:gd name="connsiteY3" fmla="*/ 8819536 h 12624620"/>
              <a:gd name="connsiteX4" fmla="*/ 3720281 w 7846142"/>
              <a:gd name="connsiteY4" fmla="*/ 3373694 h 12624620"/>
              <a:gd name="connsiteX5" fmla="*/ 3716594 w 7846142"/>
              <a:gd name="connsiteY5" fmla="*/ 1 h 12624620"/>
              <a:gd name="connsiteX6" fmla="*/ 0 w 7846142"/>
              <a:gd name="connsiteY6" fmla="*/ 0 h 12624620"/>
              <a:gd name="connsiteX0" fmla="*/ 0 w 7787149"/>
              <a:gd name="connsiteY0" fmla="*/ 0 h 12624620"/>
              <a:gd name="connsiteX1" fmla="*/ 0 w 7787149"/>
              <a:gd name="connsiteY1" fmla="*/ 12624620 h 12624620"/>
              <a:gd name="connsiteX2" fmla="*/ 7731842 w 7787149"/>
              <a:gd name="connsiteY2" fmla="*/ 12620933 h 12624620"/>
              <a:gd name="connsiteX3" fmla="*/ 7787149 w 7787149"/>
              <a:gd name="connsiteY3" fmla="*/ 8819536 h 12624620"/>
              <a:gd name="connsiteX4" fmla="*/ 3720281 w 7787149"/>
              <a:gd name="connsiteY4" fmla="*/ 3373694 h 12624620"/>
              <a:gd name="connsiteX5" fmla="*/ 3716594 w 7787149"/>
              <a:gd name="connsiteY5" fmla="*/ 1 h 12624620"/>
              <a:gd name="connsiteX6" fmla="*/ 0 w 7787149"/>
              <a:gd name="connsiteY6" fmla="*/ 0 h 12624620"/>
              <a:gd name="connsiteX0" fmla="*/ 0 w 7787149"/>
              <a:gd name="connsiteY0" fmla="*/ 0 h 12624620"/>
              <a:gd name="connsiteX1" fmla="*/ 0 w 7787149"/>
              <a:gd name="connsiteY1" fmla="*/ 12624620 h 12624620"/>
              <a:gd name="connsiteX2" fmla="*/ 7782642 w 7787149"/>
              <a:gd name="connsiteY2" fmla="*/ 12620933 h 12624620"/>
              <a:gd name="connsiteX3" fmla="*/ 7787149 w 7787149"/>
              <a:gd name="connsiteY3" fmla="*/ 8819536 h 12624620"/>
              <a:gd name="connsiteX4" fmla="*/ 3720281 w 7787149"/>
              <a:gd name="connsiteY4" fmla="*/ 3373694 h 12624620"/>
              <a:gd name="connsiteX5" fmla="*/ 3716594 w 7787149"/>
              <a:gd name="connsiteY5" fmla="*/ 1 h 12624620"/>
              <a:gd name="connsiteX6" fmla="*/ 0 w 7787149"/>
              <a:gd name="connsiteY6" fmla="*/ 0 h 12624620"/>
              <a:gd name="connsiteX0" fmla="*/ 419100 w 7787149"/>
              <a:gd name="connsiteY0" fmla="*/ 190499 h 12624619"/>
              <a:gd name="connsiteX1" fmla="*/ 0 w 7787149"/>
              <a:gd name="connsiteY1" fmla="*/ 12624619 h 12624619"/>
              <a:gd name="connsiteX2" fmla="*/ 7782642 w 7787149"/>
              <a:gd name="connsiteY2" fmla="*/ 12620932 h 12624619"/>
              <a:gd name="connsiteX3" fmla="*/ 7787149 w 7787149"/>
              <a:gd name="connsiteY3" fmla="*/ 8819535 h 12624619"/>
              <a:gd name="connsiteX4" fmla="*/ 3720281 w 7787149"/>
              <a:gd name="connsiteY4" fmla="*/ 3373693 h 12624619"/>
              <a:gd name="connsiteX5" fmla="*/ 3716594 w 7787149"/>
              <a:gd name="connsiteY5" fmla="*/ 0 h 12624619"/>
              <a:gd name="connsiteX6" fmla="*/ 419100 w 7787149"/>
              <a:gd name="connsiteY6" fmla="*/ 190499 h 12624619"/>
              <a:gd name="connsiteX0" fmla="*/ 419100 w 7787149"/>
              <a:gd name="connsiteY0" fmla="*/ 0 h 12434120"/>
              <a:gd name="connsiteX1" fmla="*/ 0 w 7787149"/>
              <a:gd name="connsiteY1" fmla="*/ 12434120 h 12434120"/>
              <a:gd name="connsiteX2" fmla="*/ 7782642 w 7787149"/>
              <a:gd name="connsiteY2" fmla="*/ 12430433 h 12434120"/>
              <a:gd name="connsiteX3" fmla="*/ 7787149 w 7787149"/>
              <a:gd name="connsiteY3" fmla="*/ 8629036 h 12434120"/>
              <a:gd name="connsiteX4" fmla="*/ 3720281 w 7787149"/>
              <a:gd name="connsiteY4" fmla="*/ 3183194 h 12434120"/>
              <a:gd name="connsiteX5" fmla="*/ 3729294 w 7787149"/>
              <a:gd name="connsiteY5" fmla="*/ 1 h 12434120"/>
              <a:gd name="connsiteX6" fmla="*/ 419100 w 7787149"/>
              <a:gd name="connsiteY6" fmla="*/ 0 h 12434120"/>
              <a:gd name="connsiteX0" fmla="*/ 0 w 7368049"/>
              <a:gd name="connsiteY0" fmla="*/ 0 h 12430433"/>
              <a:gd name="connsiteX1" fmla="*/ 63500 w 7368049"/>
              <a:gd name="connsiteY1" fmla="*/ 11811820 h 12430433"/>
              <a:gd name="connsiteX2" fmla="*/ 7363542 w 7368049"/>
              <a:gd name="connsiteY2" fmla="*/ 12430433 h 12430433"/>
              <a:gd name="connsiteX3" fmla="*/ 7368049 w 7368049"/>
              <a:gd name="connsiteY3" fmla="*/ 8629036 h 12430433"/>
              <a:gd name="connsiteX4" fmla="*/ 3301181 w 7368049"/>
              <a:gd name="connsiteY4" fmla="*/ 3183194 h 12430433"/>
              <a:gd name="connsiteX5" fmla="*/ 3310194 w 7368049"/>
              <a:gd name="connsiteY5" fmla="*/ 1 h 12430433"/>
              <a:gd name="connsiteX6" fmla="*/ 0 w 7368049"/>
              <a:gd name="connsiteY6" fmla="*/ 0 h 12430433"/>
              <a:gd name="connsiteX0" fmla="*/ 0 w 7368049"/>
              <a:gd name="connsiteY0" fmla="*/ 0 h 11811820"/>
              <a:gd name="connsiteX1" fmla="*/ 63500 w 7368049"/>
              <a:gd name="connsiteY1" fmla="*/ 11811820 h 11811820"/>
              <a:gd name="connsiteX2" fmla="*/ 6906342 w 7368049"/>
              <a:gd name="connsiteY2" fmla="*/ 11795433 h 11811820"/>
              <a:gd name="connsiteX3" fmla="*/ 7368049 w 7368049"/>
              <a:gd name="connsiteY3" fmla="*/ 8629036 h 11811820"/>
              <a:gd name="connsiteX4" fmla="*/ 3301181 w 7368049"/>
              <a:gd name="connsiteY4" fmla="*/ 3183194 h 11811820"/>
              <a:gd name="connsiteX5" fmla="*/ 3310194 w 7368049"/>
              <a:gd name="connsiteY5" fmla="*/ 1 h 11811820"/>
              <a:gd name="connsiteX6" fmla="*/ 0 w 7368049"/>
              <a:gd name="connsiteY6" fmla="*/ 0 h 11811820"/>
              <a:gd name="connsiteX0" fmla="*/ 0 w 6910849"/>
              <a:gd name="connsiteY0" fmla="*/ 0 h 11811820"/>
              <a:gd name="connsiteX1" fmla="*/ 63500 w 6910849"/>
              <a:gd name="connsiteY1" fmla="*/ 11811820 h 11811820"/>
              <a:gd name="connsiteX2" fmla="*/ 6906342 w 6910849"/>
              <a:gd name="connsiteY2" fmla="*/ 11795433 h 11811820"/>
              <a:gd name="connsiteX3" fmla="*/ 6910849 w 6910849"/>
              <a:gd name="connsiteY3" fmla="*/ 8629036 h 11811820"/>
              <a:gd name="connsiteX4" fmla="*/ 3301181 w 6910849"/>
              <a:gd name="connsiteY4" fmla="*/ 3183194 h 11811820"/>
              <a:gd name="connsiteX5" fmla="*/ 3310194 w 6910849"/>
              <a:gd name="connsiteY5" fmla="*/ 1 h 11811820"/>
              <a:gd name="connsiteX6" fmla="*/ 0 w 6910849"/>
              <a:gd name="connsiteY6" fmla="*/ 0 h 11811820"/>
              <a:gd name="connsiteX0" fmla="*/ 0 w 6910849"/>
              <a:gd name="connsiteY0" fmla="*/ 0 h 11811820"/>
              <a:gd name="connsiteX1" fmla="*/ 63500 w 6910849"/>
              <a:gd name="connsiteY1" fmla="*/ 11811820 h 11811820"/>
              <a:gd name="connsiteX2" fmla="*/ 6906342 w 6910849"/>
              <a:gd name="connsiteY2" fmla="*/ 11795433 h 11811820"/>
              <a:gd name="connsiteX3" fmla="*/ 6910849 w 6910849"/>
              <a:gd name="connsiteY3" fmla="*/ 8629036 h 11811820"/>
              <a:gd name="connsiteX4" fmla="*/ 3313881 w 6910849"/>
              <a:gd name="connsiteY4" fmla="*/ 4415094 h 11811820"/>
              <a:gd name="connsiteX5" fmla="*/ 3310194 w 6910849"/>
              <a:gd name="connsiteY5" fmla="*/ 1 h 11811820"/>
              <a:gd name="connsiteX6" fmla="*/ 0 w 6910849"/>
              <a:gd name="connsiteY6" fmla="*/ 0 h 11811820"/>
              <a:gd name="connsiteX0" fmla="*/ 0 w 6936249"/>
              <a:gd name="connsiteY0" fmla="*/ 0 h 11811820"/>
              <a:gd name="connsiteX1" fmla="*/ 63500 w 6936249"/>
              <a:gd name="connsiteY1" fmla="*/ 11811820 h 11811820"/>
              <a:gd name="connsiteX2" fmla="*/ 6906342 w 6936249"/>
              <a:gd name="connsiteY2" fmla="*/ 11795433 h 11811820"/>
              <a:gd name="connsiteX3" fmla="*/ 6936249 w 6936249"/>
              <a:gd name="connsiteY3" fmla="*/ 6736736 h 11811820"/>
              <a:gd name="connsiteX4" fmla="*/ 3313881 w 6936249"/>
              <a:gd name="connsiteY4" fmla="*/ 4415094 h 11811820"/>
              <a:gd name="connsiteX5" fmla="*/ 3310194 w 6936249"/>
              <a:gd name="connsiteY5" fmla="*/ 1 h 11811820"/>
              <a:gd name="connsiteX6" fmla="*/ 0 w 6936249"/>
              <a:gd name="connsiteY6" fmla="*/ 0 h 11811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6249" h="11811820">
                <a:moveTo>
                  <a:pt x="0" y="0"/>
                </a:moveTo>
                <a:lnTo>
                  <a:pt x="63500" y="11811820"/>
                </a:lnTo>
                <a:lnTo>
                  <a:pt x="6906342" y="11795433"/>
                </a:lnTo>
                <a:cubicBezTo>
                  <a:pt x="6907844" y="10528301"/>
                  <a:pt x="6934747" y="8003868"/>
                  <a:pt x="6936249" y="6736736"/>
                </a:cubicBezTo>
                <a:lnTo>
                  <a:pt x="3313881" y="4415094"/>
                </a:lnTo>
                <a:cubicBezTo>
                  <a:pt x="3308419" y="3180463"/>
                  <a:pt x="3315656" y="1234632"/>
                  <a:pt x="3310194" y="1"/>
                </a:cubicBezTo>
                <a:lnTo>
                  <a:pt x="0" y="0"/>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a:solidFill>
                <a:schemeClr val="tx1"/>
              </a:solidFill>
            </a:endParaRPr>
          </a:p>
        </p:txBody>
      </p:sp>
      <p:sp>
        <p:nvSpPr>
          <p:cNvPr id="28" name="Freeform: Shape 27">
            <a:extLst>
              <a:ext uri="{FF2B5EF4-FFF2-40B4-BE49-F238E27FC236}">
                <a16:creationId xmlns:a16="http://schemas.microsoft.com/office/drawing/2014/main" id="{923E37D2-3A69-4357-A651-EA37AB2F3A23}"/>
              </a:ext>
            </a:extLst>
          </p:cNvPr>
          <p:cNvSpPr/>
          <p:nvPr/>
        </p:nvSpPr>
        <p:spPr>
          <a:xfrm>
            <a:off x="4673600" y="5892800"/>
            <a:ext cx="3251200" cy="5613400"/>
          </a:xfrm>
          <a:custGeom>
            <a:avLst/>
            <a:gdLst>
              <a:gd name="connsiteX0" fmla="*/ 38100 w 3213100"/>
              <a:gd name="connsiteY0" fmla="*/ 12700 h 5626100"/>
              <a:gd name="connsiteX1" fmla="*/ 0 w 3213100"/>
              <a:gd name="connsiteY1" fmla="*/ 4394200 h 5626100"/>
              <a:gd name="connsiteX2" fmla="*/ 1943100 w 3213100"/>
              <a:gd name="connsiteY2" fmla="*/ 5613400 h 5626100"/>
              <a:gd name="connsiteX3" fmla="*/ 3213100 w 3213100"/>
              <a:gd name="connsiteY3" fmla="*/ 5626100 h 5626100"/>
              <a:gd name="connsiteX4" fmla="*/ 3187700 w 3213100"/>
              <a:gd name="connsiteY4" fmla="*/ 0 h 5626100"/>
              <a:gd name="connsiteX5" fmla="*/ 38100 w 3213100"/>
              <a:gd name="connsiteY5" fmla="*/ 12700 h 5626100"/>
              <a:gd name="connsiteX0" fmla="*/ 38100 w 3187700"/>
              <a:gd name="connsiteY0" fmla="*/ 12700 h 5626100"/>
              <a:gd name="connsiteX1" fmla="*/ 0 w 3187700"/>
              <a:gd name="connsiteY1" fmla="*/ 4394200 h 5626100"/>
              <a:gd name="connsiteX2" fmla="*/ 1943100 w 3187700"/>
              <a:gd name="connsiteY2" fmla="*/ 5613400 h 5626100"/>
              <a:gd name="connsiteX3" fmla="*/ 3149600 w 3187700"/>
              <a:gd name="connsiteY3" fmla="*/ 5626100 h 5626100"/>
              <a:gd name="connsiteX4" fmla="*/ 3187700 w 3187700"/>
              <a:gd name="connsiteY4" fmla="*/ 0 h 5626100"/>
              <a:gd name="connsiteX5" fmla="*/ 38100 w 3187700"/>
              <a:gd name="connsiteY5" fmla="*/ 12700 h 5626100"/>
              <a:gd name="connsiteX0" fmla="*/ 0 w 3263900"/>
              <a:gd name="connsiteY0" fmla="*/ 12700 h 5626100"/>
              <a:gd name="connsiteX1" fmla="*/ 76200 w 3263900"/>
              <a:gd name="connsiteY1" fmla="*/ 4394200 h 5626100"/>
              <a:gd name="connsiteX2" fmla="*/ 2019300 w 3263900"/>
              <a:gd name="connsiteY2" fmla="*/ 5613400 h 5626100"/>
              <a:gd name="connsiteX3" fmla="*/ 3225800 w 3263900"/>
              <a:gd name="connsiteY3" fmla="*/ 5626100 h 5626100"/>
              <a:gd name="connsiteX4" fmla="*/ 3263900 w 3263900"/>
              <a:gd name="connsiteY4" fmla="*/ 0 h 5626100"/>
              <a:gd name="connsiteX5" fmla="*/ 0 w 3263900"/>
              <a:gd name="connsiteY5" fmla="*/ 12700 h 5626100"/>
              <a:gd name="connsiteX0" fmla="*/ 0 w 3238500"/>
              <a:gd name="connsiteY0" fmla="*/ 0 h 5613400"/>
              <a:gd name="connsiteX1" fmla="*/ 76200 w 3238500"/>
              <a:gd name="connsiteY1" fmla="*/ 4381500 h 5613400"/>
              <a:gd name="connsiteX2" fmla="*/ 2019300 w 3238500"/>
              <a:gd name="connsiteY2" fmla="*/ 5600700 h 5613400"/>
              <a:gd name="connsiteX3" fmla="*/ 3225800 w 3238500"/>
              <a:gd name="connsiteY3" fmla="*/ 5613400 h 5613400"/>
              <a:gd name="connsiteX4" fmla="*/ 3238500 w 3238500"/>
              <a:gd name="connsiteY4" fmla="*/ 12700 h 5613400"/>
              <a:gd name="connsiteX5" fmla="*/ 0 w 3238500"/>
              <a:gd name="connsiteY5" fmla="*/ 0 h 5613400"/>
              <a:gd name="connsiteX0" fmla="*/ 12700 w 3251200"/>
              <a:gd name="connsiteY0" fmla="*/ 0 h 5613400"/>
              <a:gd name="connsiteX1" fmla="*/ 0 w 3251200"/>
              <a:gd name="connsiteY1" fmla="*/ 4279900 h 5613400"/>
              <a:gd name="connsiteX2" fmla="*/ 2032000 w 3251200"/>
              <a:gd name="connsiteY2" fmla="*/ 5600700 h 5613400"/>
              <a:gd name="connsiteX3" fmla="*/ 3238500 w 3251200"/>
              <a:gd name="connsiteY3" fmla="*/ 5613400 h 5613400"/>
              <a:gd name="connsiteX4" fmla="*/ 3251200 w 3251200"/>
              <a:gd name="connsiteY4" fmla="*/ 12700 h 5613400"/>
              <a:gd name="connsiteX5" fmla="*/ 12700 w 3251200"/>
              <a:gd name="connsiteY5" fmla="*/ 0 h 56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1200" h="5613400">
                <a:moveTo>
                  <a:pt x="12700" y="0"/>
                </a:moveTo>
                <a:cubicBezTo>
                  <a:pt x="8467" y="1426633"/>
                  <a:pt x="4233" y="2853267"/>
                  <a:pt x="0" y="4279900"/>
                </a:cubicBezTo>
                <a:lnTo>
                  <a:pt x="2032000" y="5600700"/>
                </a:lnTo>
                <a:lnTo>
                  <a:pt x="3238500" y="5613400"/>
                </a:lnTo>
                <a:cubicBezTo>
                  <a:pt x="3242733" y="3746500"/>
                  <a:pt x="3246967" y="1879600"/>
                  <a:pt x="3251200" y="12700"/>
                </a:cubicBezTo>
                <a:lnTo>
                  <a:pt x="12700" y="0"/>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pic>
        <p:nvPicPr>
          <p:cNvPr id="46" name="Picture 45" descr="Shape&#10;&#10;Description automatically generated with low confidence">
            <a:extLst>
              <a:ext uri="{FF2B5EF4-FFF2-40B4-BE49-F238E27FC236}">
                <a16:creationId xmlns:a16="http://schemas.microsoft.com/office/drawing/2014/main" id="{660218D5-C65E-4298-9734-003EB5838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8326" y="5481803"/>
            <a:ext cx="4052538" cy="4052538"/>
          </a:xfrm>
          <a:prstGeom prst="rect">
            <a:avLst/>
          </a:prstGeom>
        </p:spPr>
      </p:pic>
      <p:pic>
        <p:nvPicPr>
          <p:cNvPr id="51" name="Picture 50" descr="Shape&#10;&#10;Description automatically generated with low confidence">
            <a:extLst>
              <a:ext uri="{FF2B5EF4-FFF2-40B4-BE49-F238E27FC236}">
                <a16:creationId xmlns:a16="http://schemas.microsoft.com/office/drawing/2014/main" id="{B8379180-1601-4C33-A6C1-5AA4DDA162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034" y="5481803"/>
            <a:ext cx="4052538" cy="4052538"/>
          </a:xfrm>
          <a:prstGeom prst="rect">
            <a:avLst/>
          </a:prstGeom>
        </p:spPr>
      </p:pic>
      <p:pic>
        <p:nvPicPr>
          <p:cNvPr id="55" name="Picture 54" descr="Shape&#10;&#10;Description automatically generated with low confidence">
            <a:extLst>
              <a:ext uri="{FF2B5EF4-FFF2-40B4-BE49-F238E27FC236}">
                <a16:creationId xmlns:a16="http://schemas.microsoft.com/office/drawing/2014/main" id="{59B4DBD4-9454-4BB3-8FF9-55623CBC5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8326" y="14039334"/>
            <a:ext cx="4052538" cy="4052538"/>
          </a:xfrm>
          <a:prstGeom prst="rect">
            <a:avLst/>
          </a:prstGeom>
        </p:spPr>
      </p:pic>
      <p:pic>
        <p:nvPicPr>
          <p:cNvPr id="60" name="Picture 59" descr="Shape&#10;&#10;Description automatically generated with low confidence">
            <a:extLst>
              <a:ext uri="{FF2B5EF4-FFF2-40B4-BE49-F238E27FC236}">
                <a16:creationId xmlns:a16="http://schemas.microsoft.com/office/drawing/2014/main" id="{0FAB13B2-DAFC-488B-9B53-6974CA2450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034" y="14039334"/>
            <a:ext cx="4052538" cy="4052538"/>
          </a:xfrm>
          <a:prstGeom prst="rect">
            <a:avLst/>
          </a:prstGeom>
        </p:spPr>
      </p:pic>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Tree Algorithm</a:t>
            </a:r>
          </a:p>
        </p:txBody>
      </p:sp>
      <p:pic>
        <p:nvPicPr>
          <p:cNvPr id="24" name="Picture 23" descr="Shape&#10;&#10;Description automatically generated with low confidence">
            <a:extLst>
              <a:ext uri="{FF2B5EF4-FFF2-40B4-BE49-F238E27FC236}">
                <a16:creationId xmlns:a16="http://schemas.microsoft.com/office/drawing/2014/main" id="{6DB43402-645A-47F0-AC48-B3DC47ADD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8688" y="9611041"/>
            <a:ext cx="4052538" cy="4052538"/>
          </a:xfrm>
          <a:prstGeom prst="rect">
            <a:avLst/>
          </a:prstGeom>
        </p:spPr>
      </p:pic>
      <p:pic>
        <p:nvPicPr>
          <p:cNvPr id="36" name="Picture 35" descr="Shape&#10;&#10;Description automatically generated with low confidence">
            <a:extLst>
              <a:ext uri="{FF2B5EF4-FFF2-40B4-BE49-F238E27FC236}">
                <a16:creationId xmlns:a16="http://schemas.microsoft.com/office/drawing/2014/main" id="{355BBC8C-B21A-4367-B828-F55F57665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66421" y="9611041"/>
            <a:ext cx="4052538" cy="4052538"/>
          </a:xfrm>
          <a:prstGeom prst="rect">
            <a:avLst/>
          </a:prstGeom>
        </p:spPr>
      </p:pic>
      <p:pic>
        <p:nvPicPr>
          <p:cNvPr id="40" name="Picture 39" descr="Shape&#10;&#10;Description automatically generated with low confidence">
            <a:extLst>
              <a:ext uri="{FF2B5EF4-FFF2-40B4-BE49-F238E27FC236}">
                <a16:creationId xmlns:a16="http://schemas.microsoft.com/office/drawing/2014/main" id="{611EDB63-5027-43DB-95A0-3D8435C177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4154" y="9611041"/>
            <a:ext cx="4052538" cy="4052538"/>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80BB24E3-A3CB-4A72-B97D-19C6A7FF4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1887" y="9611041"/>
            <a:ext cx="4052538" cy="4052538"/>
          </a:xfrm>
          <a:prstGeom prst="rect">
            <a:avLst/>
          </a:prstGeom>
        </p:spPr>
      </p:pic>
      <p:sp>
        <p:nvSpPr>
          <p:cNvPr id="5" name="Rectangle 4">
            <a:extLst>
              <a:ext uri="{FF2B5EF4-FFF2-40B4-BE49-F238E27FC236}">
                <a16:creationId xmlns:a16="http://schemas.microsoft.com/office/drawing/2014/main" id="{18ED2599-27BC-4762-8C7F-B47FD67B0A84}"/>
              </a:ext>
            </a:extLst>
          </p:cNvPr>
          <p:cNvSpPr/>
          <p:nvPr/>
        </p:nvSpPr>
        <p:spPr>
          <a:xfrm>
            <a:off x="12037961" y="6905024"/>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44" name="Rectangle 43">
            <a:extLst>
              <a:ext uri="{FF2B5EF4-FFF2-40B4-BE49-F238E27FC236}">
                <a16:creationId xmlns:a16="http://schemas.microsoft.com/office/drawing/2014/main" id="{BCB40E23-4866-4512-9910-947E599EA5B5}"/>
              </a:ext>
            </a:extLst>
          </p:cNvPr>
          <p:cNvSpPr/>
          <p:nvPr/>
        </p:nvSpPr>
        <p:spPr>
          <a:xfrm>
            <a:off x="18458156" y="6905024"/>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48" name="Rectangle 47">
            <a:extLst>
              <a:ext uri="{FF2B5EF4-FFF2-40B4-BE49-F238E27FC236}">
                <a16:creationId xmlns:a16="http://schemas.microsoft.com/office/drawing/2014/main" id="{2992C765-CD8C-46A3-81DB-1AB4D5E5882B}"/>
              </a:ext>
            </a:extLst>
          </p:cNvPr>
          <p:cNvSpPr/>
          <p:nvPr/>
        </p:nvSpPr>
        <p:spPr>
          <a:xfrm>
            <a:off x="24875889" y="6905024"/>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50" name="Rectangle 49">
            <a:extLst>
              <a:ext uri="{FF2B5EF4-FFF2-40B4-BE49-F238E27FC236}">
                <a16:creationId xmlns:a16="http://schemas.microsoft.com/office/drawing/2014/main" id="{CD452CD4-BEA1-414C-9F08-231A4FDF6E82}"/>
              </a:ext>
            </a:extLst>
          </p:cNvPr>
          <p:cNvSpPr/>
          <p:nvPr/>
        </p:nvSpPr>
        <p:spPr>
          <a:xfrm>
            <a:off x="31293622" y="6905024"/>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52" name="Rectangle 51">
            <a:extLst>
              <a:ext uri="{FF2B5EF4-FFF2-40B4-BE49-F238E27FC236}">
                <a16:creationId xmlns:a16="http://schemas.microsoft.com/office/drawing/2014/main" id="{B5C8ECBE-1D4F-4643-95D2-0CC46F6F6811}"/>
              </a:ext>
            </a:extLst>
          </p:cNvPr>
          <p:cNvSpPr/>
          <p:nvPr/>
        </p:nvSpPr>
        <p:spPr>
          <a:xfrm>
            <a:off x="12037960" y="5685503"/>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Input A</a:t>
            </a:r>
          </a:p>
        </p:txBody>
      </p:sp>
      <p:sp>
        <p:nvSpPr>
          <p:cNvPr id="53" name="Rectangle 52">
            <a:extLst>
              <a:ext uri="{FF2B5EF4-FFF2-40B4-BE49-F238E27FC236}">
                <a16:creationId xmlns:a16="http://schemas.microsoft.com/office/drawing/2014/main" id="{5D36D7BA-4471-4F82-BA9A-2C5984D43746}"/>
              </a:ext>
            </a:extLst>
          </p:cNvPr>
          <p:cNvSpPr/>
          <p:nvPr/>
        </p:nvSpPr>
        <p:spPr>
          <a:xfrm>
            <a:off x="18455693" y="5685503"/>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Input B</a:t>
            </a:r>
          </a:p>
        </p:txBody>
      </p:sp>
      <p:sp>
        <p:nvSpPr>
          <p:cNvPr id="54" name="Rectangle 53">
            <a:extLst>
              <a:ext uri="{FF2B5EF4-FFF2-40B4-BE49-F238E27FC236}">
                <a16:creationId xmlns:a16="http://schemas.microsoft.com/office/drawing/2014/main" id="{3118B69F-0231-4EC4-84CF-43D15E00E6EC}"/>
              </a:ext>
            </a:extLst>
          </p:cNvPr>
          <p:cNvSpPr/>
          <p:nvPr/>
        </p:nvSpPr>
        <p:spPr>
          <a:xfrm>
            <a:off x="24875889" y="5685503"/>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Input C</a:t>
            </a:r>
          </a:p>
        </p:txBody>
      </p:sp>
      <p:sp>
        <p:nvSpPr>
          <p:cNvPr id="56" name="Rectangle 55">
            <a:extLst>
              <a:ext uri="{FF2B5EF4-FFF2-40B4-BE49-F238E27FC236}">
                <a16:creationId xmlns:a16="http://schemas.microsoft.com/office/drawing/2014/main" id="{1878B7C2-A0E4-4D26-9C0A-299C8637C333}"/>
              </a:ext>
            </a:extLst>
          </p:cNvPr>
          <p:cNvSpPr/>
          <p:nvPr/>
        </p:nvSpPr>
        <p:spPr>
          <a:xfrm>
            <a:off x="31291159" y="5685502"/>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Input D</a:t>
            </a:r>
          </a:p>
        </p:txBody>
      </p:sp>
      <p:sp>
        <p:nvSpPr>
          <p:cNvPr id="57" name="Rectangle 56">
            <a:extLst>
              <a:ext uri="{FF2B5EF4-FFF2-40B4-BE49-F238E27FC236}">
                <a16:creationId xmlns:a16="http://schemas.microsoft.com/office/drawing/2014/main" id="{11FA4E0A-B9F5-459C-B5C9-0AF64EFC3287}"/>
              </a:ext>
            </a:extLst>
          </p:cNvPr>
          <p:cNvSpPr/>
          <p:nvPr/>
        </p:nvSpPr>
        <p:spPr>
          <a:xfrm>
            <a:off x="12037960" y="13663579"/>
            <a:ext cx="2269067" cy="2636142"/>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58" name="Rectangle 57">
            <a:extLst>
              <a:ext uri="{FF2B5EF4-FFF2-40B4-BE49-F238E27FC236}">
                <a16:creationId xmlns:a16="http://schemas.microsoft.com/office/drawing/2014/main" id="{F89F9E97-1A17-41A0-B6A4-0304893E1BFD}"/>
              </a:ext>
            </a:extLst>
          </p:cNvPr>
          <p:cNvSpPr/>
          <p:nvPr/>
        </p:nvSpPr>
        <p:spPr>
          <a:xfrm>
            <a:off x="18458155" y="13663579"/>
            <a:ext cx="2269067" cy="2659740"/>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59" name="Rectangle 58">
            <a:extLst>
              <a:ext uri="{FF2B5EF4-FFF2-40B4-BE49-F238E27FC236}">
                <a16:creationId xmlns:a16="http://schemas.microsoft.com/office/drawing/2014/main" id="{30E645E6-43D6-4066-A5F2-D426A943D2C8}"/>
              </a:ext>
            </a:extLst>
          </p:cNvPr>
          <p:cNvSpPr/>
          <p:nvPr/>
        </p:nvSpPr>
        <p:spPr>
          <a:xfrm>
            <a:off x="24875888" y="13663578"/>
            <a:ext cx="2269067" cy="2659739"/>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63" name="Rectangle 62">
            <a:extLst>
              <a:ext uri="{FF2B5EF4-FFF2-40B4-BE49-F238E27FC236}">
                <a16:creationId xmlns:a16="http://schemas.microsoft.com/office/drawing/2014/main" id="{AE8DD110-E31A-4FFC-A271-18CEC6F3F3B9}"/>
              </a:ext>
            </a:extLst>
          </p:cNvPr>
          <p:cNvSpPr/>
          <p:nvPr/>
        </p:nvSpPr>
        <p:spPr>
          <a:xfrm>
            <a:off x="31293621" y="13663579"/>
            <a:ext cx="2269067" cy="2659738"/>
          </a:xfrm>
          <a:prstGeom prst="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64" name="Rectangle 63">
            <a:extLst>
              <a:ext uri="{FF2B5EF4-FFF2-40B4-BE49-F238E27FC236}">
                <a16:creationId xmlns:a16="http://schemas.microsoft.com/office/drawing/2014/main" id="{3F17587F-E32F-472A-BBAA-3D7D742BEC85}"/>
              </a:ext>
            </a:extLst>
          </p:cNvPr>
          <p:cNvSpPr/>
          <p:nvPr/>
        </p:nvSpPr>
        <p:spPr>
          <a:xfrm>
            <a:off x="11839269" y="16655754"/>
            <a:ext cx="2722440"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Output A</a:t>
            </a:r>
          </a:p>
        </p:txBody>
      </p:sp>
      <p:sp>
        <p:nvSpPr>
          <p:cNvPr id="67" name="Rectangle 66">
            <a:extLst>
              <a:ext uri="{FF2B5EF4-FFF2-40B4-BE49-F238E27FC236}">
                <a16:creationId xmlns:a16="http://schemas.microsoft.com/office/drawing/2014/main" id="{06AE27D2-DAFA-4040-8936-A1DDDFD23FF9}"/>
              </a:ext>
            </a:extLst>
          </p:cNvPr>
          <p:cNvSpPr/>
          <p:nvPr/>
        </p:nvSpPr>
        <p:spPr>
          <a:xfrm>
            <a:off x="18385573" y="16655754"/>
            <a:ext cx="246529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Output B</a:t>
            </a:r>
          </a:p>
        </p:txBody>
      </p:sp>
      <p:sp>
        <p:nvSpPr>
          <p:cNvPr id="68" name="Rectangle 67">
            <a:extLst>
              <a:ext uri="{FF2B5EF4-FFF2-40B4-BE49-F238E27FC236}">
                <a16:creationId xmlns:a16="http://schemas.microsoft.com/office/drawing/2014/main" id="{D3CC3392-0591-45F7-AAB1-F4D9798D4DDA}"/>
              </a:ext>
            </a:extLst>
          </p:cNvPr>
          <p:cNvSpPr/>
          <p:nvPr/>
        </p:nvSpPr>
        <p:spPr>
          <a:xfrm>
            <a:off x="24674734" y="16655754"/>
            <a:ext cx="2719980"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Output C</a:t>
            </a:r>
          </a:p>
        </p:txBody>
      </p:sp>
      <p:sp>
        <p:nvSpPr>
          <p:cNvPr id="69" name="Rectangle 68">
            <a:extLst>
              <a:ext uri="{FF2B5EF4-FFF2-40B4-BE49-F238E27FC236}">
                <a16:creationId xmlns:a16="http://schemas.microsoft.com/office/drawing/2014/main" id="{C14F743A-B88D-417E-B346-144802103916}"/>
              </a:ext>
            </a:extLst>
          </p:cNvPr>
          <p:cNvSpPr/>
          <p:nvPr/>
        </p:nvSpPr>
        <p:spPr>
          <a:xfrm>
            <a:off x="31068166" y="16655753"/>
            <a:ext cx="2715052"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Output D</a:t>
            </a:r>
          </a:p>
        </p:txBody>
      </p:sp>
      <p:sp>
        <p:nvSpPr>
          <p:cNvPr id="70" name="Rectangle 69">
            <a:extLst>
              <a:ext uri="{FF2B5EF4-FFF2-40B4-BE49-F238E27FC236}">
                <a16:creationId xmlns:a16="http://schemas.microsoft.com/office/drawing/2014/main" id="{6EDB80FC-81B5-4CB8-A4B6-95FE551C0D1D}"/>
              </a:ext>
            </a:extLst>
          </p:cNvPr>
          <p:cNvSpPr/>
          <p:nvPr/>
        </p:nvSpPr>
        <p:spPr>
          <a:xfrm>
            <a:off x="12037962" y="8878529"/>
            <a:ext cx="2269067" cy="66263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1" name="Rectangle 70">
            <a:extLst>
              <a:ext uri="{FF2B5EF4-FFF2-40B4-BE49-F238E27FC236}">
                <a16:creationId xmlns:a16="http://schemas.microsoft.com/office/drawing/2014/main" id="{5798B35C-6AF6-430C-8752-0BBE9636DAE8}"/>
              </a:ext>
            </a:extLst>
          </p:cNvPr>
          <p:cNvSpPr/>
          <p:nvPr/>
        </p:nvSpPr>
        <p:spPr>
          <a:xfrm>
            <a:off x="12037961" y="8215892"/>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2" name="Rectangle 71">
            <a:extLst>
              <a:ext uri="{FF2B5EF4-FFF2-40B4-BE49-F238E27FC236}">
                <a16:creationId xmlns:a16="http://schemas.microsoft.com/office/drawing/2014/main" id="{52F963F0-6210-4B3F-A9C8-5E6A9DDFE94F}"/>
              </a:ext>
            </a:extLst>
          </p:cNvPr>
          <p:cNvSpPr/>
          <p:nvPr/>
        </p:nvSpPr>
        <p:spPr>
          <a:xfrm>
            <a:off x="12037961" y="7567661"/>
            <a:ext cx="2269067" cy="66263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3" name="Rectangle 72">
            <a:extLst>
              <a:ext uri="{FF2B5EF4-FFF2-40B4-BE49-F238E27FC236}">
                <a16:creationId xmlns:a16="http://schemas.microsoft.com/office/drawing/2014/main" id="{EA7F5B01-D938-4FDE-89B5-C7F15D0424FF}"/>
              </a:ext>
            </a:extLst>
          </p:cNvPr>
          <p:cNvSpPr/>
          <p:nvPr/>
        </p:nvSpPr>
        <p:spPr>
          <a:xfrm>
            <a:off x="12037960" y="6905024"/>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4" name="Rectangle 73">
            <a:extLst>
              <a:ext uri="{FF2B5EF4-FFF2-40B4-BE49-F238E27FC236}">
                <a16:creationId xmlns:a16="http://schemas.microsoft.com/office/drawing/2014/main" id="{4B8107D3-AF99-4B80-9122-2AC07C4B3DC3}"/>
              </a:ext>
            </a:extLst>
          </p:cNvPr>
          <p:cNvSpPr/>
          <p:nvPr/>
        </p:nvSpPr>
        <p:spPr>
          <a:xfrm>
            <a:off x="18455695" y="8878529"/>
            <a:ext cx="2269067" cy="66263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5" name="Rectangle 74">
            <a:extLst>
              <a:ext uri="{FF2B5EF4-FFF2-40B4-BE49-F238E27FC236}">
                <a16:creationId xmlns:a16="http://schemas.microsoft.com/office/drawing/2014/main" id="{61A89167-B896-405B-884B-333F1328BEAD}"/>
              </a:ext>
            </a:extLst>
          </p:cNvPr>
          <p:cNvSpPr/>
          <p:nvPr/>
        </p:nvSpPr>
        <p:spPr>
          <a:xfrm>
            <a:off x="18455694" y="8215892"/>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6" name="Rectangle 75">
            <a:extLst>
              <a:ext uri="{FF2B5EF4-FFF2-40B4-BE49-F238E27FC236}">
                <a16:creationId xmlns:a16="http://schemas.microsoft.com/office/drawing/2014/main" id="{5521A951-4A36-4265-A945-B7DC085F736F}"/>
              </a:ext>
            </a:extLst>
          </p:cNvPr>
          <p:cNvSpPr/>
          <p:nvPr/>
        </p:nvSpPr>
        <p:spPr>
          <a:xfrm>
            <a:off x="18455694" y="7567661"/>
            <a:ext cx="2269067" cy="66263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7" name="Rectangle 76">
            <a:extLst>
              <a:ext uri="{FF2B5EF4-FFF2-40B4-BE49-F238E27FC236}">
                <a16:creationId xmlns:a16="http://schemas.microsoft.com/office/drawing/2014/main" id="{6647E8FF-5F94-42E9-9260-79816FF1C407}"/>
              </a:ext>
            </a:extLst>
          </p:cNvPr>
          <p:cNvSpPr/>
          <p:nvPr/>
        </p:nvSpPr>
        <p:spPr>
          <a:xfrm>
            <a:off x="18455693" y="6905024"/>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8" name="Rectangle 77">
            <a:extLst>
              <a:ext uri="{FF2B5EF4-FFF2-40B4-BE49-F238E27FC236}">
                <a16:creationId xmlns:a16="http://schemas.microsoft.com/office/drawing/2014/main" id="{560B7AF6-B7B8-47A1-A52A-FBEAB4907F92}"/>
              </a:ext>
            </a:extLst>
          </p:cNvPr>
          <p:cNvSpPr/>
          <p:nvPr/>
        </p:nvSpPr>
        <p:spPr>
          <a:xfrm>
            <a:off x="24873428" y="8878529"/>
            <a:ext cx="2269067" cy="66263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79" name="Rectangle 78">
            <a:extLst>
              <a:ext uri="{FF2B5EF4-FFF2-40B4-BE49-F238E27FC236}">
                <a16:creationId xmlns:a16="http://schemas.microsoft.com/office/drawing/2014/main" id="{96B89639-6AFE-4AA4-9BA9-F0031D7FB18A}"/>
              </a:ext>
            </a:extLst>
          </p:cNvPr>
          <p:cNvSpPr/>
          <p:nvPr/>
        </p:nvSpPr>
        <p:spPr>
          <a:xfrm>
            <a:off x="24873427" y="8215892"/>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0" name="Rectangle 79">
            <a:extLst>
              <a:ext uri="{FF2B5EF4-FFF2-40B4-BE49-F238E27FC236}">
                <a16:creationId xmlns:a16="http://schemas.microsoft.com/office/drawing/2014/main" id="{18DDE93A-47C8-4D47-BD87-85C43932FBC2}"/>
              </a:ext>
            </a:extLst>
          </p:cNvPr>
          <p:cNvSpPr/>
          <p:nvPr/>
        </p:nvSpPr>
        <p:spPr>
          <a:xfrm>
            <a:off x="24873427" y="7567661"/>
            <a:ext cx="2269067" cy="66263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1" name="Rectangle 80">
            <a:extLst>
              <a:ext uri="{FF2B5EF4-FFF2-40B4-BE49-F238E27FC236}">
                <a16:creationId xmlns:a16="http://schemas.microsoft.com/office/drawing/2014/main" id="{A04FAB34-479D-4DCA-96BA-0934FB85B523}"/>
              </a:ext>
            </a:extLst>
          </p:cNvPr>
          <p:cNvSpPr/>
          <p:nvPr/>
        </p:nvSpPr>
        <p:spPr>
          <a:xfrm>
            <a:off x="24873426" y="6905024"/>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2" name="Rectangle 81">
            <a:extLst>
              <a:ext uri="{FF2B5EF4-FFF2-40B4-BE49-F238E27FC236}">
                <a16:creationId xmlns:a16="http://schemas.microsoft.com/office/drawing/2014/main" id="{D45D1574-641F-49DD-B9DD-396391FA6FC1}"/>
              </a:ext>
            </a:extLst>
          </p:cNvPr>
          <p:cNvSpPr/>
          <p:nvPr/>
        </p:nvSpPr>
        <p:spPr>
          <a:xfrm>
            <a:off x="31291161" y="8878529"/>
            <a:ext cx="2269067" cy="662637"/>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3" name="Rectangle 82">
            <a:extLst>
              <a:ext uri="{FF2B5EF4-FFF2-40B4-BE49-F238E27FC236}">
                <a16:creationId xmlns:a16="http://schemas.microsoft.com/office/drawing/2014/main" id="{57B3E3A2-49F8-46B4-BF8F-6536D67D44C3}"/>
              </a:ext>
            </a:extLst>
          </p:cNvPr>
          <p:cNvSpPr/>
          <p:nvPr/>
        </p:nvSpPr>
        <p:spPr>
          <a:xfrm>
            <a:off x="31291160" y="8215892"/>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4" name="Rectangle 83">
            <a:extLst>
              <a:ext uri="{FF2B5EF4-FFF2-40B4-BE49-F238E27FC236}">
                <a16:creationId xmlns:a16="http://schemas.microsoft.com/office/drawing/2014/main" id="{2831CEC2-AB83-41D1-9B28-589D3F6E7C61}"/>
              </a:ext>
            </a:extLst>
          </p:cNvPr>
          <p:cNvSpPr/>
          <p:nvPr/>
        </p:nvSpPr>
        <p:spPr>
          <a:xfrm>
            <a:off x="31291160" y="7567661"/>
            <a:ext cx="2269067" cy="662637"/>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5" name="Rectangle 84">
            <a:extLst>
              <a:ext uri="{FF2B5EF4-FFF2-40B4-BE49-F238E27FC236}">
                <a16:creationId xmlns:a16="http://schemas.microsoft.com/office/drawing/2014/main" id="{43356C11-1139-41C4-97DE-351C4796C69B}"/>
              </a:ext>
            </a:extLst>
          </p:cNvPr>
          <p:cNvSpPr/>
          <p:nvPr/>
        </p:nvSpPr>
        <p:spPr>
          <a:xfrm>
            <a:off x="31291159" y="6905024"/>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88" name="Rectangle 87">
            <a:extLst>
              <a:ext uri="{FF2B5EF4-FFF2-40B4-BE49-F238E27FC236}">
                <a16:creationId xmlns:a16="http://schemas.microsoft.com/office/drawing/2014/main" id="{B081D52D-C5AD-4E92-AC07-D2D3D026D522}"/>
              </a:ext>
            </a:extLst>
          </p:cNvPr>
          <p:cNvSpPr/>
          <p:nvPr/>
        </p:nvSpPr>
        <p:spPr>
          <a:xfrm>
            <a:off x="1492305" y="4913944"/>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b="1">
                <a:solidFill>
                  <a:schemeClr val="accent6"/>
                </a:solidFill>
              </a:rPr>
              <a:t>Tree #1</a:t>
            </a:r>
          </a:p>
        </p:txBody>
      </p:sp>
      <p:sp>
        <p:nvSpPr>
          <p:cNvPr id="89" name="Rectangle 88">
            <a:extLst>
              <a:ext uri="{FF2B5EF4-FFF2-40B4-BE49-F238E27FC236}">
                <a16:creationId xmlns:a16="http://schemas.microsoft.com/office/drawing/2014/main" id="{63BA1AF3-E2C8-439E-BBA9-785951803104}"/>
              </a:ext>
            </a:extLst>
          </p:cNvPr>
          <p:cNvSpPr/>
          <p:nvPr/>
        </p:nvSpPr>
        <p:spPr>
          <a:xfrm>
            <a:off x="5246545" y="4918655"/>
            <a:ext cx="2269067" cy="969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b="1">
                <a:solidFill>
                  <a:srgbClr val="FF0000"/>
                </a:solidFill>
              </a:rPr>
              <a:t>Tree #2</a:t>
            </a:r>
          </a:p>
        </p:txBody>
      </p:sp>
      <p:sp>
        <p:nvSpPr>
          <p:cNvPr id="62" name="Rectangle 61">
            <a:extLst>
              <a:ext uri="{FF2B5EF4-FFF2-40B4-BE49-F238E27FC236}">
                <a16:creationId xmlns:a16="http://schemas.microsoft.com/office/drawing/2014/main" id="{55C34B73-3D3E-48A9-9D12-2D50F2FB4578}"/>
              </a:ext>
            </a:extLst>
          </p:cNvPr>
          <p:cNvSpPr/>
          <p:nvPr/>
        </p:nvSpPr>
        <p:spPr>
          <a:xfrm>
            <a:off x="5223964" y="13059203"/>
            <a:ext cx="2269067" cy="152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GPU A Node 5</a:t>
            </a:r>
          </a:p>
        </p:txBody>
      </p:sp>
      <p:sp>
        <p:nvSpPr>
          <p:cNvPr id="65" name="Rectangle 64">
            <a:extLst>
              <a:ext uri="{FF2B5EF4-FFF2-40B4-BE49-F238E27FC236}">
                <a16:creationId xmlns:a16="http://schemas.microsoft.com/office/drawing/2014/main" id="{5B8A4462-DE15-4FBF-B68B-2F6FC3466600}"/>
              </a:ext>
            </a:extLst>
          </p:cNvPr>
          <p:cNvSpPr/>
          <p:nvPr/>
        </p:nvSpPr>
        <p:spPr>
          <a:xfrm>
            <a:off x="1612380" y="13059203"/>
            <a:ext cx="2269067" cy="152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GPU A Node 1</a:t>
            </a:r>
          </a:p>
        </p:txBody>
      </p:sp>
      <p:sp>
        <p:nvSpPr>
          <p:cNvPr id="66" name="Rectangle 65">
            <a:extLst>
              <a:ext uri="{FF2B5EF4-FFF2-40B4-BE49-F238E27FC236}">
                <a16:creationId xmlns:a16="http://schemas.microsoft.com/office/drawing/2014/main" id="{4D4942C8-2005-4D4A-94B2-4BCD9B2438B4}"/>
              </a:ext>
            </a:extLst>
          </p:cNvPr>
          <p:cNvSpPr/>
          <p:nvPr/>
        </p:nvSpPr>
        <p:spPr>
          <a:xfrm>
            <a:off x="1472187" y="9762050"/>
            <a:ext cx="2269067" cy="1505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GPU A Node 7</a:t>
            </a:r>
          </a:p>
        </p:txBody>
      </p:sp>
      <p:sp>
        <p:nvSpPr>
          <p:cNvPr id="86" name="Rectangle 85">
            <a:extLst>
              <a:ext uri="{FF2B5EF4-FFF2-40B4-BE49-F238E27FC236}">
                <a16:creationId xmlns:a16="http://schemas.microsoft.com/office/drawing/2014/main" id="{19E46B09-9723-4DCF-8056-9963C75BFCC4}"/>
              </a:ext>
            </a:extLst>
          </p:cNvPr>
          <p:cNvSpPr/>
          <p:nvPr/>
        </p:nvSpPr>
        <p:spPr>
          <a:xfrm>
            <a:off x="5251605" y="9762050"/>
            <a:ext cx="2269067" cy="1505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GPU A</a:t>
            </a:r>
            <a:br>
              <a:rPr lang="en-US" sz="4000">
                <a:solidFill>
                  <a:schemeClr val="bg1"/>
                </a:solidFill>
              </a:rPr>
            </a:br>
            <a:r>
              <a:rPr lang="en-US" sz="4000">
                <a:solidFill>
                  <a:schemeClr val="bg1"/>
                </a:solidFill>
              </a:rPr>
              <a:t>Node 2</a:t>
            </a:r>
          </a:p>
        </p:txBody>
      </p:sp>
      <p:sp>
        <p:nvSpPr>
          <p:cNvPr id="87" name="Rectangle 86">
            <a:extLst>
              <a:ext uri="{FF2B5EF4-FFF2-40B4-BE49-F238E27FC236}">
                <a16:creationId xmlns:a16="http://schemas.microsoft.com/office/drawing/2014/main" id="{F258A8D1-B142-4CBF-96FF-A4ADA296ACA0}"/>
              </a:ext>
            </a:extLst>
          </p:cNvPr>
          <p:cNvSpPr/>
          <p:nvPr/>
        </p:nvSpPr>
        <p:spPr>
          <a:xfrm>
            <a:off x="8733956" y="12599553"/>
            <a:ext cx="2917164" cy="1454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4000">
                <a:solidFill>
                  <a:schemeClr val="bg1"/>
                </a:solidFill>
              </a:rPr>
              <a:t>NIC A</a:t>
            </a:r>
            <a:br>
              <a:rPr lang="en-US" sz="4000">
                <a:solidFill>
                  <a:schemeClr val="bg1"/>
                </a:solidFill>
              </a:rPr>
            </a:br>
            <a:r>
              <a:rPr lang="en-US" sz="4000">
                <a:solidFill>
                  <a:schemeClr val="bg1"/>
                </a:solidFill>
              </a:rPr>
              <a:t>Node 3</a:t>
            </a:r>
          </a:p>
        </p:txBody>
      </p:sp>
      <p:sp>
        <p:nvSpPr>
          <p:cNvPr id="91" name="Rectangle 90">
            <a:extLst>
              <a:ext uri="{FF2B5EF4-FFF2-40B4-BE49-F238E27FC236}">
                <a16:creationId xmlns:a16="http://schemas.microsoft.com/office/drawing/2014/main" id="{017F28DD-29C1-40C3-A066-62D543BCEFF2}"/>
              </a:ext>
            </a:extLst>
          </p:cNvPr>
          <p:cNvSpPr/>
          <p:nvPr/>
        </p:nvSpPr>
        <p:spPr>
          <a:xfrm>
            <a:off x="5192522" y="18683896"/>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95" name="Rectangle 94">
            <a:extLst>
              <a:ext uri="{FF2B5EF4-FFF2-40B4-BE49-F238E27FC236}">
                <a16:creationId xmlns:a16="http://schemas.microsoft.com/office/drawing/2014/main" id="{86C636B4-3F9D-465C-8C22-AC135C97FE3A}"/>
              </a:ext>
            </a:extLst>
          </p:cNvPr>
          <p:cNvSpPr/>
          <p:nvPr/>
        </p:nvSpPr>
        <p:spPr>
          <a:xfrm>
            <a:off x="1492305" y="18683896"/>
            <a:ext cx="2269067" cy="662637"/>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93" name="Rectangle 92">
            <a:extLst>
              <a:ext uri="{FF2B5EF4-FFF2-40B4-BE49-F238E27FC236}">
                <a16:creationId xmlns:a16="http://schemas.microsoft.com/office/drawing/2014/main" id="{A51BB3C5-249F-4516-BBC9-43A3C175F97D}"/>
              </a:ext>
            </a:extLst>
          </p:cNvPr>
          <p:cNvSpPr/>
          <p:nvPr/>
        </p:nvSpPr>
        <p:spPr>
          <a:xfrm>
            <a:off x="5192522" y="18683896"/>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sp>
        <p:nvSpPr>
          <p:cNvPr id="97" name="Rectangle 96">
            <a:extLst>
              <a:ext uri="{FF2B5EF4-FFF2-40B4-BE49-F238E27FC236}">
                <a16:creationId xmlns:a16="http://schemas.microsoft.com/office/drawing/2014/main" id="{1873B952-6D22-4BA6-9FBD-AED042082919}"/>
              </a:ext>
            </a:extLst>
          </p:cNvPr>
          <p:cNvSpPr/>
          <p:nvPr/>
        </p:nvSpPr>
        <p:spPr>
          <a:xfrm>
            <a:off x="1492305" y="18683896"/>
            <a:ext cx="2269067" cy="662637"/>
          </a:xfrm>
          <a:prstGeom prst="rect">
            <a:avLst/>
          </a:prstGeom>
          <a:solidFill>
            <a:srgbClr val="FAC2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endParaRPr>
          </a:p>
        </p:txBody>
      </p:sp>
      <p:grpSp>
        <p:nvGrpSpPr>
          <p:cNvPr id="7" name="Group 6">
            <a:extLst>
              <a:ext uri="{FF2B5EF4-FFF2-40B4-BE49-F238E27FC236}">
                <a16:creationId xmlns:a16="http://schemas.microsoft.com/office/drawing/2014/main" id="{F270E209-86B7-1980-3908-24EEF1B8E81A}"/>
              </a:ext>
            </a:extLst>
          </p:cNvPr>
          <p:cNvGrpSpPr/>
          <p:nvPr/>
        </p:nvGrpSpPr>
        <p:grpSpPr>
          <a:xfrm>
            <a:off x="2896527" y="828953"/>
            <a:ext cx="3513792" cy="3902079"/>
            <a:chOff x="13568516" y="6376221"/>
            <a:chExt cx="8096865" cy="8991598"/>
          </a:xfrm>
        </p:grpSpPr>
        <p:sp>
          <p:nvSpPr>
            <p:cNvPr id="8" name="Rectangle 7">
              <a:extLst>
                <a:ext uri="{FF2B5EF4-FFF2-40B4-BE49-F238E27FC236}">
                  <a16:creationId xmlns:a16="http://schemas.microsoft.com/office/drawing/2014/main" id="{E979A44D-D44E-0E26-88B6-062B37B5CCFD}"/>
                </a:ext>
              </a:extLst>
            </p:cNvPr>
            <p:cNvSpPr/>
            <p:nvPr/>
          </p:nvSpPr>
          <p:spPr>
            <a:xfrm>
              <a:off x="14217446" y="9615949"/>
              <a:ext cx="4572000" cy="457200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800" err="1">
                <a:solidFill>
                  <a:schemeClr val="tx1"/>
                </a:solidFill>
              </a:endParaRPr>
            </a:p>
          </p:txBody>
        </p:sp>
        <p:sp>
          <p:nvSpPr>
            <p:cNvPr id="9" name="Rectangle 8">
              <a:extLst>
                <a:ext uri="{FF2B5EF4-FFF2-40B4-BE49-F238E27FC236}">
                  <a16:creationId xmlns:a16="http://schemas.microsoft.com/office/drawing/2014/main" id="{5915C425-538A-1AF6-3F44-00F98557B4CD}"/>
                </a:ext>
              </a:extLst>
            </p:cNvPr>
            <p:cNvSpPr/>
            <p:nvPr/>
          </p:nvSpPr>
          <p:spPr>
            <a:xfrm>
              <a:off x="16503446" y="7556091"/>
              <a:ext cx="4572000" cy="457200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800" err="1">
                <a:solidFill>
                  <a:schemeClr val="tx1"/>
                </a:solidFill>
              </a:endParaRPr>
            </a:p>
          </p:txBody>
        </p:sp>
        <p:cxnSp>
          <p:nvCxnSpPr>
            <p:cNvPr id="10" name="Straight Connector 9">
              <a:extLst>
                <a:ext uri="{FF2B5EF4-FFF2-40B4-BE49-F238E27FC236}">
                  <a16:creationId xmlns:a16="http://schemas.microsoft.com/office/drawing/2014/main" id="{D633CF0E-E51B-4D8B-EBF0-E2BE964E672E}"/>
                </a:ext>
              </a:extLst>
            </p:cNvPr>
            <p:cNvCxnSpPr/>
            <p:nvPr/>
          </p:nvCxnSpPr>
          <p:spPr>
            <a:xfrm flipV="1">
              <a:off x="14217446" y="7556091"/>
              <a:ext cx="2286000" cy="205985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5639E2-E226-450D-EB1D-CC8C9B457579}"/>
                </a:ext>
              </a:extLst>
            </p:cNvPr>
            <p:cNvCxnSpPr/>
            <p:nvPr/>
          </p:nvCxnSpPr>
          <p:spPr>
            <a:xfrm flipV="1">
              <a:off x="18789446" y="7556091"/>
              <a:ext cx="2286000" cy="205985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6F1F82-99F9-3869-59E5-D0BC389DD332}"/>
                </a:ext>
              </a:extLst>
            </p:cNvPr>
            <p:cNvCxnSpPr/>
            <p:nvPr/>
          </p:nvCxnSpPr>
          <p:spPr>
            <a:xfrm flipV="1">
              <a:off x="14217446" y="12128091"/>
              <a:ext cx="2286000" cy="205985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67FB7AC-C108-ABC8-D54C-E73D9C984B8A}"/>
                </a:ext>
              </a:extLst>
            </p:cNvPr>
            <p:cNvCxnSpPr/>
            <p:nvPr/>
          </p:nvCxnSpPr>
          <p:spPr>
            <a:xfrm flipV="1">
              <a:off x="18789446" y="12128091"/>
              <a:ext cx="2286000" cy="2059858"/>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3E670-5D44-9422-58F4-FE205C211A62}"/>
                </a:ext>
              </a:extLst>
            </p:cNvPr>
            <p:cNvSpPr/>
            <p:nvPr/>
          </p:nvSpPr>
          <p:spPr>
            <a:xfrm>
              <a:off x="13568516" y="14187949"/>
              <a:ext cx="1179870" cy="1179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a:solidFill>
                    <a:schemeClr val="bg1"/>
                  </a:solidFill>
                </a:rPr>
                <a:t>0</a:t>
              </a:r>
            </a:p>
          </p:txBody>
        </p:sp>
        <p:sp>
          <p:nvSpPr>
            <p:cNvPr id="15" name="Rectangle 14">
              <a:extLst>
                <a:ext uri="{FF2B5EF4-FFF2-40B4-BE49-F238E27FC236}">
                  <a16:creationId xmlns:a16="http://schemas.microsoft.com/office/drawing/2014/main" id="{C3FCB8D9-7EFE-0AB8-6F86-D104DEF86FC4}"/>
                </a:ext>
              </a:extLst>
            </p:cNvPr>
            <p:cNvSpPr/>
            <p:nvPr/>
          </p:nvSpPr>
          <p:spPr>
            <a:xfrm>
              <a:off x="18162641" y="14187949"/>
              <a:ext cx="1179870" cy="1179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a:solidFill>
                    <a:schemeClr val="bg1"/>
                  </a:solidFill>
                </a:rPr>
                <a:t>1</a:t>
              </a:r>
            </a:p>
          </p:txBody>
        </p:sp>
        <p:sp>
          <p:nvSpPr>
            <p:cNvPr id="16" name="Rectangle 15">
              <a:extLst>
                <a:ext uri="{FF2B5EF4-FFF2-40B4-BE49-F238E27FC236}">
                  <a16:creationId xmlns:a16="http://schemas.microsoft.com/office/drawing/2014/main" id="{09D0CE7C-CA71-9D86-A25D-0DFD9139B9B8}"/>
                </a:ext>
              </a:extLst>
            </p:cNvPr>
            <p:cNvSpPr/>
            <p:nvPr/>
          </p:nvSpPr>
          <p:spPr>
            <a:xfrm>
              <a:off x="15891386" y="12192001"/>
              <a:ext cx="1179870" cy="1179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a:solidFill>
                    <a:schemeClr val="bg1"/>
                  </a:solidFill>
                </a:rPr>
                <a:t>2</a:t>
              </a:r>
            </a:p>
          </p:txBody>
        </p:sp>
        <p:sp>
          <p:nvSpPr>
            <p:cNvPr id="17" name="Rectangle 16">
              <a:extLst>
                <a:ext uri="{FF2B5EF4-FFF2-40B4-BE49-F238E27FC236}">
                  <a16:creationId xmlns:a16="http://schemas.microsoft.com/office/drawing/2014/main" id="{B80959AE-8DDE-4502-3C39-7EB2AECB3DCA}"/>
                </a:ext>
              </a:extLst>
            </p:cNvPr>
            <p:cNvSpPr/>
            <p:nvPr/>
          </p:nvSpPr>
          <p:spPr>
            <a:xfrm>
              <a:off x="20485511" y="12192001"/>
              <a:ext cx="1179870" cy="1179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a:solidFill>
                    <a:schemeClr val="bg1"/>
                  </a:solidFill>
                </a:rPr>
                <a:t>3</a:t>
              </a:r>
            </a:p>
          </p:txBody>
        </p:sp>
        <p:sp>
          <p:nvSpPr>
            <p:cNvPr id="18" name="Rectangle 17">
              <a:extLst>
                <a:ext uri="{FF2B5EF4-FFF2-40B4-BE49-F238E27FC236}">
                  <a16:creationId xmlns:a16="http://schemas.microsoft.com/office/drawing/2014/main" id="{55D3D8A0-8C97-42F8-B1C7-2B60C07F4B8D}"/>
                </a:ext>
              </a:extLst>
            </p:cNvPr>
            <p:cNvSpPr/>
            <p:nvPr/>
          </p:nvSpPr>
          <p:spPr>
            <a:xfrm>
              <a:off x="13568516" y="8372169"/>
              <a:ext cx="1179870" cy="1179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a:solidFill>
                    <a:schemeClr val="bg1"/>
                  </a:solidFill>
                </a:rPr>
                <a:t>4</a:t>
              </a:r>
            </a:p>
          </p:txBody>
        </p:sp>
        <p:sp>
          <p:nvSpPr>
            <p:cNvPr id="19" name="Rectangle 18">
              <a:extLst>
                <a:ext uri="{FF2B5EF4-FFF2-40B4-BE49-F238E27FC236}">
                  <a16:creationId xmlns:a16="http://schemas.microsoft.com/office/drawing/2014/main" id="{D033D86D-E525-8402-17BA-3ABC0F205A11}"/>
                </a:ext>
              </a:extLst>
            </p:cNvPr>
            <p:cNvSpPr/>
            <p:nvPr/>
          </p:nvSpPr>
          <p:spPr>
            <a:xfrm>
              <a:off x="18162641" y="8372169"/>
              <a:ext cx="1179870" cy="1179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a:solidFill>
                    <a:schemeClr val="bg1"/>
                  </a:solidFill>
                </a:rPr>
                <a:t>5</a:t>
              </a:r>
            </a:p>
          </p:txBody>
        </p:sp>
        <p:sp>
          <p:nvSpPr>
            <p:cNvPr id="20" name="Rectangle 19">
              <a:extLst>
                <a:ext uri="{FF2B5EF4-FFF2-40B4-BE49-F238E27FC236}">
                  <a16:creationId xmlns:a16="http://schemas.microsoft.com/office/drawing/2014/main" id="{A72C28F5-670A-D6E1-6BC3-BE14393CE859}"/>
                </a:ext>
              </a:extLst>
            </p:cNvPr>
            <p:cNvSpPr/>
            <p:nvPr/>
          </p:nvSpPr>
          <p:spPr>
            <a:xfrm>
              <a:off x="15891386" y="6376221"/>
              <a:ext cx="1179870" cy="1179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a:solidFill>
                    <a:schemeClr val="bg1"/>
                  </a:solidFill>
                </a:rPr>
                <a:t>6</a:t>
              </a:r>
            </a:p>
          </p:txBody>
        </p:sp>
        <p:sp>
          <p:nvSpPr>
            <p:cNvPr id="21" name="Rectangle 20">
              <a:extLst>
                <a:ext uri="{FF2B5EF4-FFF2-40B4-BE49-F238E27FC236}">
                  <a16:creationId xmlns:a16="http://schemas.microsoft.com/office/drawing/2014/main" id="{42BF74CD-B3A4-1B83-2EDC-2DC9A5DE0934}"/>
                </a:ext>
              </a:extLst>
            </p:cNvPr>
            <p:cNvSpPr/>
            <p:nvPr/>
          </p:nvSpPr>
          <p:spPr>
            <a:xfrm>
              <a:off x="20485511" y="6376221"/>
              <a:ext cx="1179870" cy="1179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800">
                  <a:solidFill>
                    <a:schemeClr val="bg1"/>
                  </a:solidFill>
                </a:rPr>
                <a:t>7</a:t>
              </a:r>
            </a:p>
          </p:txBody>
        </p:sp>
        <p:cxnSp>
          <p:nvCxnSpPr>
            <p:cNvPr id="22" name="Straight Connector 21">
              <a:extLst>
                <a:ext uri="{FF2B5EF4-FFF2-40B4-BE49-F238E27FC236}">
                  <a16:creationId xmlns:a16="http://schemas.microsoft.com/office/drawing/2014/main" id="{79D514DD-791B-FD89-C977-F137138AC6CD}"/>
                </a:ext>
              </a:extLst>
            </p:cNvPr>
            <p:cNvCxnSpPr>
              <a:cxnSpLocks/>
            </p:cNvCxnSpPr>
            <p:nvPr/>
          </p:nvCxnSpPr>
          <p:spPr>
            <a:xfrm>
              <a:off x="14460797" y="14350182"/>
              <a:ext cx="4055805" cy="0"/>
            </a:xfrm>
            <a:prstGeom prst="line">
              <a:avLst/>
            </a:prstGeom>
            <a:ln w="50800">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37E469-C0D4-D0B9-A408-BEE222D5C69C}"/>
                </a:ext>
              </a:extLst>
            </p:cNvPr>
            <p:cNvCxnSpPr>
              <a:cxnSpLocks/>
            </p:cNvCxnSpPr>
            <p:nvPr/>
          </p:nvCxnSpPr>
          <p:spPr>
            <a:xfrm>
              <a:off x="16781821" y="12290324"/>
              <a:ext cx="1887794" cy="1740310"/>
            </a:xfrm>
            <a:prstGeom prst="line">
              <a:avLst/>
            </a:prstGeom>
            <a:ln w="50800">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2F6D644-6F63-0883-15D7-E4EC2EA38D8A}"/>
                </a:ext>
              </a:extLst>
            </p:cNvPr>
            <p:cNvCxnSpPr>
              <a:cxnSpLocks/>
            </p:cNvCxnSpPr>
            <p:nvPr/>
          </p:nvCxnSpPr>
          <p:spPr>
            <a:xfrm>
              <a:off x="14465713" y="9753602"/>
              <a:ext cx="4055805" cy="0"/>
            </a:xfrm>
            <a:prstGeom prst="line">
              <a:avLst/>
            </a:prstGeom>
            <a:ln w="50800">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B93A6C-F697-3E65-4991-F8DD5CAD5409}"/>
                </a:ext>
              </a:extLst>
            </p:cNvPr>
            <p:cNvCxnSpPr>
              <a:cxnSpLocks/>
            </p:cNvCxnSpPr>
            <p:nvPr/>
          </p:nvCxnSpPr>
          <p:spPr>
            <a:xfrm>
              <a:off x="16837743" y="7693744"/>
              <a:ext cx="1887794" cy="1740310"/>
            </a:xfrm>
            <a:prstGeom prst="line">
              <a:avLst/>
            </a:prstGeom>
            <a:ln w="50800">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D9F54-D417-830F-1BC8-D731AC51ED4E}"/>
                </a:ext>
              </a:extLst>
            </p:cNvPr>
            <p:cNvCxnSpPr>
              <a:cxnSpLocks/>
            </p:cNvCxnSpPr>
            <p:nvPr/>
          </p:nvCxnSpPr>
          <p:spPr>
            <a:xfrm flipV="1">
              <a:off x="19010671" y="12359148"/>
              <a:ext cx="1991032" cy="1828801"/>
            </a:xfrm>
            <a:prstGeom prst="line">
              <a:avLst/>
            </a:prstGeom>
            <a:ln w="50800">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94CF95E-CA63-1B7A-83A7-B0ED6F8C594A}"/>
                </a:ext>
              </a:extLst>
            </p:cNvPr>
            <p:cNvCxnSpPr>
              <a:cxnSpLocks/>
            </p:cNvCxnSpPr>
            <p:nvPr/>
          </p:nvCxnSpPr>
          <p:spPr>
            <a:xfrm>
              <a:off x="18936928" y="9699523"/>
              <a:ext cx="1961537" cy="2278627"/>
            </a:xfrm>
            <a:prstGeom prst="line">
              <a:avLst/>
            </a:prstGeom>
            <a:ln w="50800">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69B87-F84D-1D9D-DD2D-60A85137669B}"/>
                </a:ext>
              </a:extLst>
            </p:cNvPr>
            <p:cNvCxnSpPr>
              <a:cxnSpLocks/>
            </p:cNvCxnSpPr>
            <p:nvPr/>
          </p:nvCxnSpPr>
          <p:spPr>
            <a:xfrm flipV="1">
              <a:off x="21279468" y="7563466"/>
              <a:ext cx="0" cy="4262284"/>
            </a:xfrm>
            <a:prstGeom prst="line">
              <a:avLst/>
            </a:prstGeom>
            <a:ln w="50800">
              <a:solidFill>
                <a:srgbClr val="0070C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5F1090E-7E40-57A7-1A8C-3DFE2684D5D9}"/>
                </a:ext>
              </a:extLst>
            </p:cNvPr>
            <p:cNvCxnSpPr>
              <a:cxnSpLocks/>
            </p:cNvCxnSpPr>
            <p:nvPr/>
          </p:nvCxnSpPr>
          <p:spPr>
            <a:xfrm>
              <a:off x="16776291" y="7379111"/>
              <a:ext cx="4055805" cy="0"/>
            </a:xfrm>
            <a:prstGeom prst="line">
              <a:avLst/>
            </a:prstGeom>
            <a:ln w="50800">
              <a:solidFill>
                <a:srgbClr val="FF0000"/>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836CAAA-37FE-2BC5-4180-B7AB894EEEBA}"/>
                </a:ext>
              </a:extLst>
            </p:cNvPr>
            <p:cNvCxnSpPr>
              <a:cxnSpLocks/>
            </p:cNvCxnSpPr>
            <p:nvPr/>
          </p:nvCxnSpPr>
          <p:spPr>
            <a:xfrm>
              <a:off x="16560596" y="12300158"/>
              <a:ext cx="1887794" cy="1740310"/>
            </a:xfrm>
            <a:prstGeom prst="line">
              <a:avLst/>
            </a:prstGeom>
            <a:ln w="50800">
              <a:solidFill>
                <a:srgbClr val="FF0000"/>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FADB16D-C976-4F65-BEDE-7967DE2901E4}"/>
                </a:ext>
              </a:extLst>
            </p:cNvPr>
            <p:cNvCxnSpPr>
              <a:cxnSpLocks/>
            </p:cNvCxnSpPr>
            <p:nvPr/>
          </p:nvCxnSpPr>
          <p:spPr>
            <a:xfrm>
              <a:off x="16668139" y="12265744"/>
              <a:ext cx="4055805" cy="0"/>
            </a:xfrm>
            <a:prstGeom prst="line">
              <a:avLst/>
            </a:prstGeom>
            <a:ln w="50800">
              <a:solidFill>
                <a:srgbClr val="FF0000"/>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1C499E-BCFD-2887-E2B5-EBBF69EFE117}"/>
                </a:ext>
              </a:extLst>
            </p:cNvPr>
            <p:cNvCxnSpPr>
              <a:cxnSpLocks/>
            </p:cNvCxnSpPr>
            <p:nvPr/>
          </p:nvCxnSpPr>
          <p:spPr>
            <a:xfrm>
              <a:off x="16648777" y="7757654"/>
              <a:ext cx="1887794" cy="1740310"/>
            </a:xfrm>
            <a:prstGeom prst="line">
              <a:avLst/>
            </a:prstGeom>
            <a:ln w="50800">
              <a:solidFill>
                <a:srgbClr val="FF0000"/>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3C2C35-37FE-A51E-A7B5-B663885CD524}"/>
                </a:ext>
              </a:extLst>
            </p:cNvPr>
            <p:cNvCxnSpPr>
              <a:cxnSpLocks/>
            </p:cNvCxnSpPr>
            <p:nvPr/>
          </p:nvCxnSpPr>
          <p:spPr>
            <a:xfrm flipV="1">
              <a:off x="14217446" y="7583131"/>
              <a:ext cx="1991032" cy="1828801"/>
            </a:xfrm>
            <a:prstGeom prst="line">
              <a:avLst/>
            </a:prstGeom>
            <a:ln w="50800">
              <a:solidFill>
                <a:srgbClr val="FF0000"/>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9C3555F-6B8F-148A-5E73-394714BCE1E0}"/>
                </a:ext>
              </a:extLst>
            </p:cNvPr>
            <p:cNvCxnSpPr>
              <a:cxnSpLocks/>
            </p:cNvCxnSpPr>
            <p:nvPr/>
          </p:nvCxnSpPr>
          <p:spPr>
            <a:xfrm>
              <a:off x="14414090" y="9731479"/>
              <a:ext cx="1961537" cy="2278627"/>
            </a:xfrm>
            <a:prstGeom prst="line">
              <a:avLst/>
            </a:prstGeom>
            <a:ln w="50800">
              <a:solidFill>
                <a:srgbClr val="FF0000"/>
              </a:solidFill>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216BDF8-EBA8-6E28-9A59-95960A4EAF6B}"/>
                </a:ext>
              </a:extLst>
            </p:cNvPr>
            <p:cNvCxnSpPr>
              <a:cxnSpLocks/>
            </p:cNvCxnSpPr>
            <p:nvPr/>
          </p:nvCxnSpPr>
          <p:spPr>
            <a:xfrm flipV="1">
              <a:off x="14013429" y="9869131"/>
              <a:ext cx="0" cy="4262284"/>
            </a:xfrm>
            <a:prstGeom prst="line">
              <a:avLst/>
            </a:prstGeom>
            <a:ln w="50800">
              <a:solidFill>
                <a:srgbClr val="FF0000"/>
              </a:solidFill>
              <a:headEnd type="triangle"/>
              <a:tailEnd type="none" w="med" len="med"/>
            </a:ln>
          </p:spPr>
          <p:style>
            <a:lnRef idx="1">
              <a:schemeClr val="accent1"/>
            </a:lnRef>
            <a:fillRef idx="0">
              <a:schemeClr val="accent1"/>
            </a:fillRef>
            <a:effectRef idx="0">
              <a:schemeClr val="accent1"/>
            </a:effectRef>
            <a:fontRef idx="minor">
              <a:schemeClr val="tx1"/>
            </a:fontRef>
          </p:style>
        </p:cxnSp>
      </p:grpSp>
      <p:pic>
        <p:nvPicPr>
          <p:cNvPr id="42" name="Picture 41" descr="Shape&#10;&#10;Description automatically generated with medium confidence">
            <a:extLst>
              <a:ext uri="{FF2B5EF4-FFF2-40B4-BE49-F238E27FC236}">
                <a16:creationId xmlns:a16="http://schemas.microsoft.com/office/drawing/2014/main" id="{7065394C-56BF-43B1-D961-08B0F1459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4850" y="10744546"/>
            <a:ext cx="2741782" cy="1855549"/>
          </a:xfrm>
          <a:prstGeom prst="rect">
            <a:avLst/>
          </a:prstGeom>
        </p:spPr>
      </p:pic>
    </p:spTree>
    <p:custDataLst>
      <p:tags r:id="rId1"/>
    </p:custDataLst>
    <p:extLst>
      <p:ext uri="{BB962C8B-B14F-4D97-AF65-F5344CB8AC3E}">
        <p14:creationId xmlns:p14="http://schemas.microsoft.com/office/powerpoint/2010/main" val="2281234642"/>
      </p:ext>
    </p:extLst>
  </p:cSld>
  <p:clrMapOvr>
    <a:masterClrMapping/>
  </p:clrMapOvr>
  <mc:AlternateContent xmlns:mc="http://schemas.openxmlformats.org/markup-compatibility/2006" xmlns:p14="http://schemas.microsoft.com/office/powerpoint/2010/main">
    <mc:Choice Requires="p14">
      <p:transition p14:dur="10" advTm="106122"/>
    </mc:Choice>
    <mc:Fallback xmlns="">
      <p:transition advTm="106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1.73611E-6 2.46914E-6 L -4.17361E-5 0.21311 " pathEditMode="relative" rAng="0" ptsTypes="AA">
                                      <p:cBhvr>
                                        <p:cTn id="16" dur="2000" fill="hold"/>
                                        <p:tgtEl>
                                          <p:spTgt spid="85"/>
                                        </p:tgtEl>
                                        <p:attrNameLst>
                                          <p:attrName>ppt_x</p:attrName>
                                          <p:attrName>ppt_y</p:attrName>
                                        </p:attrNameLst>
                                      </p:cBhvr>
                                      <p:rCtr x="-4" y="10656"/>
                                    </p:animMotion>
                                  </p:childTnLst>
                                </p:cTn>
                              </p:par>
                            </p:childTnLst>
                          </p:cTn>
                        </p:par>
                        <p:par>
                          <p:cTn id="17" fill="hold">
                            <p:stCondLst>
                              <p:cond delay="2000"/>
                            </p:stCondLst>
                            <p:childTnLst>
                              <p:par>
                                <p:cTn id="18" presetID="42" presetClass="path" presetSubtype="0" accel="50000" decel="50000" fill="hold" grpId="0" nodeType="afterEffect">
                                  <p:stCondLst>
                                    <p:cond delay="0"/>
                                  </p:stCondLst>
                                  <p:childTnLst>
                                    <p:animMotion origin="layout" path="M 2.29167E-6 2.46914E-6 L 2.29167E-6 0.21311 " pathEditMode="relative" rAng="0" ptsTypes="AA">
                                      <p:cBhvr>
                                        <p:cTn id="19" dur="2000" fill="hold"/>
                                        <p:tgtEl>
                                          <p:spTgt spid="81"/>
                                        </p:tgtEl>
                                        <p:attrNameLst>
                                          <p:attrName>ppt_x</p:attrName>
                                          <p:attrName>ppt_y</p:attrName>
                                        </p:attrNameLst>
                                      </p:cBhvr>
                                      <p:rCtr x="0" y="10656"/>
                                    </p:animMotion>
                                  </p:childTnLst>
                                </p:cTn>
                              </p:par>
                              <p:par>
                                <p:cTn id="20" presetID="42" presetClass="path" presetSubtype="0" accel="50000" decel="50000" fill="hold" grpId="1" nodeType="withEffect">
                                  <p:stCondLst>
                                    <p:cond delay="0"/>
                                  </p:stCondLst>
                                  <p:childTnLst>
                                    <p:animMotion origin="layout" path="M -4.17361E-5 0.21311 L -0.17539 0.21311 " pathEditMode="relative" rAng="0" ptsTypes="AA">
                                      <p:cBhvr>
                                        <p:cTn id="21" dur="2000" fill="hold"/>
                                        <p:tgtEl>
                                          <p:spTgt spid="85"/>
                                        </p:tgtEl>
                                        <p:attrNameLst>
                                          <p:attrName>ppt_x</p:attrName>
                                          <p:attrName>ppt_y</p:attrName>
                                        </p:attrNameLst>
                                      </p:cBhvr>
                                      <p:rCtr x="-8767" y="0"/>
                                    </p:animMotion>
                                  </p:childTnLst>
                                </p:cTn>
                              </p:par>
                              <p:par>
                                <p:cTn id="22" presetID="42" presetClass="path" presetSubtype="0" accel="50000" decel="50000" fill="hold" grpId="0" nodeType="withEffect">
                                  <p:stCondLst>
                                    <p:cond delay="0"/>
                                  </p:stCondLst>
                                  <p:childTnLst>
                                    <p:animMotion origin="layout" path="M -1.73611E-6 -3.45679E-6 L -3.875E-5 0.18094 " pathEditMode="relative" rAng="0" ptsTypes="AA">
                                      <p:cBhvr>
                                        <p:cTn id="23" dur="2000" fill="hold"/>
                                        <p:tgtEl>
                                          <p:spTgt spid="84"/>
                                        </p:tgtEl>
                                        <p:attrNameLst>
                                          <p:attrName>ppt_x</p:attrName>
                                          <p:attrName>ppt_y</p:attrName>
                                        </p:attrNameLst>
                                      </p:cBhvr>
                                      <p:rCtr x="9" y="9043"/>
                                    </p:animMotion>
                                  </p:childTnLst>
                                </p:cTn>
                              </p:par>
                            </p:childTnLst>
                          </p:cTn>
                        </p:par>
                        <p:par>
                          <p:cTn id="24" fill="hold">
                            <p:stCondLst>
                              <p:cond delay="4000"/>
                            </p:stCondLst>
                            <p:childTnLst>
                              <p:par>
                                <p:cTn id="25" presetID="1" presetClass="exit" presetSubtype="0" fill="hold" grpId="1" nodeType="afterEffect">
                                  <p:stCondLst>
                                    <p:cond delay="0"/>
                                  </p:stCondLst>
                                  <p:childTnLst>
                                    <p:set>
                                      <p:cBhvr>
                                        <p:cTn id="26" dur="1" fill="hold">
                                          <p:stCondLst>
                                            <p:cond delay="0"/>
                                          </p:stCondLst>
                                        </p:cTn>
                                        <p:tgtEl>
                                          <p:spTgt spid="81"/>
                                        </p:tgtEl>
                                        <p:attrNameLst>
                                          <p:attrName>style.visibility</p:attrName>
                                        </p:attrNameLst>
                                      </p:cBhvr>
                                      <p:to>
                                        <p:strVal val="hidden"/>
                                      </p:to>
                                    </p:set>
                                  </p:childTnLst>
                                </p:cTn>
                              </p:par>
                            </p:childTnLst>
                          </p:cTn>
                        </p:par>
                        <p:par>
                          <p:cTn id="27" fill="hold">
                            <p:stCondLst>
                              <p:cond delay="4000"/>
                            </p:stCondLst>
                            <p:childTnLst>
                              <p:par>
                                <p:cTn id="28" presetID="42" presetClass="path" presetSubtype="0" accel="50000" decel="50000" fill="hold" grpId="2" nodeType="afterEffect">
                                  <p:stCondLst>
                                    <p:cond delay="0"/>
                                  </p:stCondLst>
                                  <p:childTnLst>
                                    <p:animMotion origin="layout" path="M -0.17543 0.21311 L -0.35065 0.21311 " pathEditMode="relative" rAng="0" ptsTypes="AA">
                                      <p:cBhvr>
                                        <p:cTn id="29" dur="2000" fill="hold"/>
                                        <p:tgtEl>
                                          <p:spTgt spid="85"/>
                                        </p:tgtEl>
                                        <p:attrNameLst>
                                          <p:attrName>ppt_x</p:attrName>
                                          <p:attrName>ppt_y</p:attrName>
                                        </p:attrNameLst>
                                      </p:cBhvr>
                                      <p:rCtr x="-8763" y="0"/>
                                    </p:animMotion>
                                  </p:childTnLst>
                                </p:cTn>
                              </p:par>
                              <p:par>
                                <p:cTn id="30" presetID="42" presetClass="path" presetSubtype="0" accel="50000" decel="50000" fill="hold" grpId="0" nodeType="withEffect">
                                  <p:stCondLst>
                                    <p:cond delay="0"/>
                                  </p:stCondLst>
                                  <p:childTnLst>
                                    <p:animMotion origin="layout" path="M -2.77778E-7 2.46914E-6 L 0.00035 0.21311 " pathEditMode="relative" rAng="0" ptsTypes="AA">
                                      <p:cBhvr>
                                        <p:cTn id="31" dur="2000" fill="hold"/>
                                        <p:tgtEl>
                                          <p:spTgt spid="77"/>
                                        </p:tgtEl>
                                        <p:attrNameLst>
                                          <p:attrName>ppt_x</p:attrName>
                                          <p:attrName>ppt_y</p:attrName>
                                        </p:attrNameLst>
                                      </p:cBhvr>
                                      <p:rCtr x="17" y="10656"/>
                                    </p:animMotion>
                                  </p:childTnLst>
                                </p:cTn>
                              </p:par>
                              <p:par>
                                <p:cTn id="32" presetID="42" presetClass="path" presetSubtype="0" accel="50000" decel="50000" fill="hold" grpId="0" nodeType="withEffect">
                                  <p:stCondLst>
                                    <p:cond delay="0"/>
                                  </p:stCondLst>
                                  <p:childTnLst>
                                    <p:animMotion origin="layout" path="M 2.29167E-6 -3.45679E-6 L -1.11111E-6 0.18094 " pathEditMode="relative" rAng="0" ptsTypes="AA">
                                      <p:cBhvr>
                                        <p:cTn id="33" dur="2000" fill="hold"/>
                                        <p:tgtEl>
                                          <p:spTgt spid="80"/>
                                        </p:tgtEl>
                                        <p:attrNameLst>
                                          <p:attrName>ppt_x</p:attrName>
                                          <p:attrName>ppt_y</p:attrName>
                                        </p:attrNameLst>
                                      </p:cBhvr>
                                      <p:rCtr x="0" y="9043"/>
                                    </p:animMotion>
                                  </p:childTnLst>
                                </p:cTn>
                              </p:par>
                              <p:par>
                                <p:cTn id="34" presetID="42" presetClass="path" presetSubtype="0" accel="50000" decel="50000" fill="hold" grpId="0" nodeType="withEffect">
                                  <p:stCondLst>
                                    <p:cond delay="0"/>
                                  </p:stCondLst>
                                  <p:childTnLst>
                                    <p:animMotion origin="layout" path="M -1.73611E-6 -2.09877E-6 L -4.51389E-5 0.14938 " pathEditMode="relative" rAng="0" ptsTypes="AA">
                                      <p:cBhvr>
                                        <p:cTn id="35" dur="2000" fill="hold"/>
                                        <p:tgtEl>
                                          <p:spTgt spid="83"/>
                                        </p:tgtEl>
                                        <p:attrNameLst>
                                          <p:attrName>ppt_x</p:attrName>
                                          <p:attrName>ppt_y</p:attrName>
                                        </p:attrNameLst>
                                      </p:cBhvr>
                                      <p:rCtr x="0" y="7469"/>
                                    </p:animMotion>
                                  </p:childTnLst>
                                </p:cTn>
                              </p:par>
                              <p:par>
                                <p:cTn id="36" presetID="42" presetClass="path" presetSubtype="0" accel="50000" decel="50000" fill="hold" grpId="1" nodeType="withEffect">
                                  <p:stCondLst>
                                    <p:cond delay="0"/>
                                  </p:stCondLst>
                                  <p:childTnLst>
                                    <p:animMotion origin="layout" path="M -4.53472E-5 0.18094 L -0.17543 0.18094 " pathEditMode="relative" rAng="0" ptsTypes="AA">
                                      <p:cBhvr>
                                        <p:cTn id="37" dur="2000" fill="hold"/>
                                        <p:tgtEl>
                                          <p:spTgt spid="84"/>
                                        </p:tgtEl>
                                        <p:attrNameLst>
                                          <p:attrName>ppt_x</p:attrName>
                                          <p:attrName>ppt_y</p:attrName>
                                        </p:attrNameLst>
                                      </p:cBhvr>
                                      <p:rCtr x="-8780" y="0"/>
                                    </p:animMotion>
                                  </p:childTnLst>
                                </p:cTn>
                              </p:par>
                              <p:par>
                                <p:cTn id="38" presetID="42" presetClass="path" presetSubtype="0" accel="50000" decel="50000" fill="hold" grpId="4" nodeType="withEffect">
                                  <p:stCondLst>
                                    <p:cond delay="0"/>
                                  </p:stCondLst>
                                  <p:childTnLst>
                                    <p:animMotion origin="layout" path="M -6.94444E-8 1.60494E-6 L -6.94444E-8 -0.14375 " pathEditMode="relative" rAng="0" ptsTypes="AA">
                                      <p:cBhvr>
                                        <p:cTn id="39" dur="2000" fill="hold"/>
                                        <p:tgtEl>
                                          <p:spTgt spid="93"/>
                                        </p:tgtEl>
                                        <p:attrNameLst>
                                          <p:attrName>ppt_x</p:attrName>
                                          <p:attrName>ppt_y</p:attrName>
                                        </p:attrNameLst>
                                      </p:cBhvr>
                                      <p:rCtr x="0" y="-7191"/>
                                    </p:animMotion>
                                  </p:childTnLst>
                                </p:cTn>
                              </p:par>
                              <p:par>
                                <p:cTn id="40" presetID="42" presetClass="path" presetSubtype="0" accel="50000" decel="50000" fill="hold" grpId="4" nodeType="withEffect">
                                  <p:stCondLst>
                                    <p:cond delay="0"/>
                                  </p:stCondLst>
                                  <p:childTnLst>
                                    <p:animMotion origin="layout" path="M 1.80556E-6 1.60494E-6 L 1.80556E-6 -0.14375 " pathEditMode="relative" rAng="0" ptsTypes="AA">
                                      <p:cBhvr>
                                        <p:cTn id="41" dur="2000" fill="hold"/>
                                        <p:tgtEl>
                                          <p:spTgt spid="97"/>
                                        </p:tgtEl>
                                        <p:attrNameLst>
                                          <p:attrName>ppt_x</p:attrName>
                                          <p:attrName>ppt_y</p:attrName>
                                        </p:attrNameLst>
                                      </p:cBhvr>
                                      <p:rCtr x="0" y="-7191"/>
                                    </p:animMotion>
                                  </p:childTnLst>
                                </p:cTn>
                              </p:par>
                              <p:par>
                                <p:cTn id="42" presetID="10" presetClass="entr" presetSubtype="0" fill="hold" grpId="3"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2000"/>
                                        <p:tgtEl>
                                          <p:spTgt spid="93"/>
                                        </p:tgtEl>
                                      </p:cBhvr>
                                    </p:animEffect>
                                  </p:childTnLst>
                                </p:cTn>
                              </p:par>
                              <p:par>
                                <p:cTn id="45" presetID="10" presetClass="entr" presetSubtype="0" fill="hold" grpId="3"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fade">
                                      <p:cBhvr>
                                        <p:cTn id="47" dur="2000"/>
                                        <p:tgtEl>
                                          <p:spTgt spid="97"/>
                                        </p:tgtEl>
                                      </p:cBhvr>
                                    </p:animEffect>
                                  </p:childTnLst>
                                </p:cTn>
                              </p:par>
                            </p:childTnLst>
                          </p:cTn>
                        </p:par>
                        <p:par>
                          <p:cTn id="48" fill="hold">
                            <p:stCondLst>
                              <p:cond delay="6000"/>
                            </p:stCondLst>
                            <p:childTnLst>
                              <p:par>
                                <p:cTn id="49" presetID="1" presetClass="exit" presetSubtype="0" fill="hold" grpId="1" nodeType="afterEffect">
                                  <p:stCondLst>
                                    <p:cond delay="0"/>
                                  </p:stCondLst>
                                  <p:childTnLst>
                                    <p:set>
                                      <p:cBhvr>
                                        <p:cTn id="50" dur="1" fill="hold">
                                          <p:stCondLst>
                                            <p:cond delay="0"/>
                                          </p:stCondLst>
                                        </p:cTn>
                                        <p:tgtEl>
                                          <p:spTgt spid="7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80"/>
                                        </p:tgtEl>
                                        <p:attrNameLst>
                                          <p:attrName>style.visibility</p:attrName>
                                        </p:attrNameLst>
                                      </p:cBhvr>
                                      <p:to>
                                        <p:strVal val="hidden"/>
                                      </p:to>
                                    </p:set>
                                  </p:childTnLst>
                                </p:cTn>
                              </p:par>
                            </p:childTnLst>
                          </p:cTn>
                        </p:par>
                        <p:par>
                          <p:cTn id="53" fill="hold">
                            <p:stCondLst>
                              <p:cond delay="6000"/>
                            </p:stCondLst>
                            <p:childTnLst>
                              <p:par>
                                <p:cTn id="54" presetID="42" presetClass="path" presetSubtype="0" accel="50000" decel="50000" fill="hold" grpId="1" nodeType="afterEffect">
                                  <p:stCondLst>
                                    <p:cond delay="0"/>
                                  </p:stCondLst>
                                  <p:childTnLst>
                                    <p:animMotion origin="layout" path="M -6.94444E-8 -0.14375 L 0.18711 -0.3581 " pathEditMode="relative" rAng="0" ptsTypes="AA">
                                      <p:cBhvr>
                                        <p:cTn id="55" dur="2000" fill="hold"/>
                                        <p:tgtEl>
                                          <p:spTgt spid="93"/>
                                        </p:tgtEl>
                                        <p:attrNameLst>
                                          <p:attrName>ppt_x</p:attrName>
                                          <p:attrName>ppt_y</p:attrName>
                                        </p:attrNameLst>
                                      </p:cBhvr>
                                      <p:rCtr x="9353" y="-10718"/>
                                    </p:animMotion>
                                  </p:childTnLst>
                                </p:cTn>
                              </p:par>
                              <p:par>
                                <p:cTn id="56" presetID="42" presetClass="path" presetSubtype="0" accel="50000" decel="50000" fill="hold" grpId="1" nodeType="withEffect">
                                  <p:stCondLst>
                                    <p:cond delay="0"/>
                                  </p:stCondLst>
                                  <p:childTnLst>
                                    <p:animMotion origin="layout" path="M 1.80556E-6 -0.14375 L 0.28828 -0.3581 " pathEditMode="relative" rAng="0" ptsTypes="AA">
                                      <p:cBhvr>
                                        <p:cTn id="57" dur="2000" fill="hold"/>
                                        <p:tgtEl>
                                          <p:spTgt spid="97"/>
                                        </p:tgtEl>
                                        <p:attrNameLst>
                                          <p:attrName>ppt_x</p:attrName>
                                          <p:attrName>ppt_y</p:attrName>
                                        </p:attrNameLst>
                                      </p:cBhvr>
                                      <p:rCtr x="14414" y="-10718"/>
                                    </p:animMotion>
                                  </p:childTnLst>
                                </p:cTn>
                              </p:par>
                              <p:par>
                                <p:cTn id="58" presetID="42" presetClass="path" presetSubtype="0" accel="50000" decel="50000" fill="hold" grpId="3" nodeType="withEffect">
                                  <p:stCondLst>
                                    <p:cond delay="0"/>
                                  </p:stCondLst>
                                  <p:childTnLst>
                                    <p:animMotion origin="layout" path="M -0.35065 0.21311 L -0.52634 0.21396 " pathEditMode="relative" rAng="0" ptsTypes="AA">
                                      <p:cBhvr>
                                        <p:cTn id="59" dur="2000" fill="hold"/>
                                        <p:tgtEl>
                                          <p:spTgt spid="85"/>
                                        </p:tgtEl>
                                        <p:attrNameLst>
                                          <p:attrName>ppt_x</p:attrName>
                                          <p:attrName>ppt_y</p:attrName>
                                        </p:attrNameLst>
                                      </p:cBhvr>
                                      <p:rCtr x="-8785" y="39"/>
                                    </p:animMotion>
                                  </p:childTnLst>
                                </p:cTn>
                              </p:par>
                              <p:par>
                                <p:cTn id="60" presetID="42" presetClass="path" presetSubtype="0" accel="50000" decel="50000" fill="hold" grpId="0" nodeType="withEffect">
                                  <p:stCondLst>
                                    <p:cond delay="0"/>
                                  </p:stCondLst>
                                  <p:childTnLst>
                                    <p:animMotion origin="layout" path="M -2.84722E-6 2.46914E-6 L -8.28472E-5 0.21396 " pathEditMode="relative" rAng="0" ptsTypes="AA">
                                      <p:cBhvr>
                                        <p:cTn id="61" dur="2000" fill="hold"/>
                                        <p:tgtEl>
                                          <p:spTgt spid="73"/>
                                        </p:tgtEl>
                                        <p:attrNameLst>
                                          <p:attrName>ppt_x</p:attrName>
                                          <p:attrName>ppt_y</p:attrName>
                                        </p:attrNameLst>
                                      </p:cBhvr>
                                      <p:rCtr x="-4" y="10694"/>
                                    </p:animMotion>
                                  </p:childTnLst>
                                </p:cTn>
                              </p:par>
                              <p:par>
                                <p:cTn id="62" presetID="42" presetClass="path" presetSubtype="0" accel="50000" decel="50000" fill="hold" grpId="0" nodeType="withEffect">
                                  <p:stCondLst>
                                    <p:cond delay="0"/>
                                  </p:stCondLst>
                                  <p:childTnLst>
                                    <p:animMotion origin="layout" path="M -2.77778E-7 -3.45679E-6 L 0.00026 0.18094 " pathEditMode="relative" rAng="0" ptsTypes="AA">
                                      <p:cBhvr>
                                        <p:cTn id="63" dur="2000" fill="hold"/>
                                        <p:tgtEl>
                                          <p:spTgt spid="76"/>
                                        </p:tgtEl>
                                        <p:attrNameLst>
                                          <p:attrName>ppt_x</p:attrName>
                                          <p:attrName>ppt_y</p:attrName>
                                        </p:attrNameLst>
                                      </p:cBhvr>
                                      <p:rCtr x="-4" y="9043"/>
                                    </p:animMotion>
                                  </p:childTnLst>
                                </p:cTn>
                              </p:par>
                              <p:par>
                                <p:cTn id="64" presetID="42" presetClass="path" presetSubtype="0" accel="50000" decel="50000" fill="hold" grpId="0" nodeType="withEffect">
                                  <p:stCondLst>
                                    <p:cond delay="0"/>
                                  </p:stCondLst>
                                  <p:childTnLst>
                                    <p:animMotion origin="layout" path="M 2.29167E-6 -2.09877E-6 L -4.72222E-6 0.14938 " pathEditMode="relative" rAng="0" ptsTypes="AA">
                                      <p:cBhvr>
                                        <p:cTn id="65" dur="2000" fill="hold"/>
                                        <p:tgtEl>
                                          <p:spTgt spid="79"/>
                                        </p:tgtEl>
                                        <p:attrNameLst>
                                          <p:attrName>ppt_x</p:attrName>
                                          <p:attrName>ppt_y</p:attrName>
                                        </p:attrNameLst>
                                      </p:cBhvr>
                                      <p:rCtr x="9" y="7469"/>
                                    </p:animMotion>
                                  </p:childTnLst>
                                </p:cTn>
                              </p:par>
                              <p:par>
                                <p:cTn id="66" presetID="42" presetClass="path" presetSubtype="0" accel="50000" decel="50000" fill="hold" grpId="0" nodeType="withEffect">
                                  <p:stCondLst>
                                    <p:cond delay="0"/>
                                  </p:stCondLst>
                                  <p:childTnLst>
                                    <p:animMotion origin="layout" path="M -1.73611E-6 1.97531E-6 L -3.99306E-5 0.1172 " pathEditMode="relative" rAng="0" ptsTypes="AA">
                                      <p:cBhvr>
                                        <p:cTn id="67" dur="2000" fill="hold"/>
                                        <p:tgtEl>
                                          <p:spTgt spid="82"/>
                                        </p:tgtEl>
                                        <p:attrNameLst>
                                          <p:attrName>ppt_x</p:attrName>
                                          <p:attrName>ppt_y</p:attrName>
                                        </p:attrNameLst>
                                      </p:cBhvr>
                                      <p:rCtr x="148" y="5856"/>
                                    </p:animMotion>
                                  </p:childTnLst>
                                </p:cTn>
                              </p:par>
                              <p:par>
                                <p:cTn id="68" presetID="42" presetClass="path" presetSubtype="0" accel="50000" decel="50000" fill="hold" grpId="2" nodeType="withEffect">
                                  <p:stCondLst>
                                    <p:cond delay="0"/>
                                  </p:stCondLst>
                                  <p:childTnLst>
                                    <p:animMotion origin="layout" path="M -0.17543 0.18094 L -0.35065 0.18094 " pathEditMode="relative" rAng="0" ptsTypes="AA">
                                      <p:cBhvr>
                                        <p:cTn id="69" dur="2000" fill="hold"/>
                                        <p:tgtEl>
                                          <p:spTgt spid="84"/>
                                        </p:tgtEl>
                                        <p:attrNameLst>
                                          <p:attrName>ppt_x</p:attrName>
                                          <p:attrName>ppt_y</p:attrName>
                                        </p:attrNameLst>
                                      </p:cBhvr>
                                      <p:rCtr x="-8763" y="0"/>
                                    </p:animMotion>
                                  </p:childTnLst>
                                </p:cTn>
                              </p:par>
                              <p:par>
                                <p:cTn id="70" presetID="42" presetClass="path" presetSubtype="0" accel="50000" decel="50000" fill="hold" grpId="1" nodeType="withEffect">
                                  <p:stCondLst>
                                    <p:cond delay="0"/>
                                  </p:stCondLst>
                                  <p:childTnLst>
                                    <p:animMotion origin="layout" path="M -4.17361E-5 0.14938 L -0.17543 0.14938 " pathEditMode="relative" rAng="0" ptsTypes="AA">
                                      <p:cBhvr>
                                        <p:cTn id="71" dur="2000" fill="hold"/>
                                        <p:tgtEl>
                                          <p:spTgt spid="83"/>
                                        </p:tgtEl>
                                        <p:attrNameLst>
                                          <p:attrName>ppt_x</p:attrName>
                                          <p:attrName>ppt_y</p:attrName>
                                        </p:attrNameLst>
                                      </p:cBhvr>
                                      <p:rCtr x="-8750" y="0"/>
                                    </p:animMotion>
                                  </p:childTnLst>
                                </p:cTn>
                              </p:par>
                            </p:childTnLst>
                          </p:cTn>
                        </p:par>
                        <p:par>
                          <p:cTn id="72" fill="hold">
                            <p:stCondLst>
                              <p:cond delay="8000"/>
                            </p:stCondLst>
                            <p:childTnLst>
                              <p:par>
                                <p:cTn id="73" presetID="1" presetClass="exit" presetSubtype="0" fill="hold" grpId="2" nodeType="afterEffect">
                                  <p:stCondLst>
                                    <p:cond delay="0"/>
                                  </p:stCondLst>
                                  <p:childTnLst>
                                    <p:set>
                                      <p:cBhvr>
                                        <p:cTn id="74" dur="1" fill="hold">
                                          <p:stCondLst>
                                            <p:cond delay="0"/>
                                          </p:stCondLst>
                                        </p:cTn>
                                        <p:tgtEl>
                                          <p:spTgt spid="93"/>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9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7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7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79"/>
                                        </p:tgtEl>
                                        <p:attrNameLst>
                                          <p:attrName>style.visibility</p:attrName>
                                        </p:attrNameLst>
                                      </p:cBhvr>
                                      <p:to>
                                        <p:strVal val="hidden"/>
                                      </p:to>
                                    </p:set>
                                  </p:childTnLst>
                                </p:cTn>
                              </p:par>
                            </p:childTnLst>
                          </p:cTn>
                        </p:par>
                        <p:par>
                          <p:cTn id="83" fill="hold">
                            <p:stCondLst>
                              <p:cond delay="8000"/>
                            </p:stCondLst>
                            <p:childTnLst>
                              <p:par>
                                <p:cTn id="84" presetID="42" presetClass="path" presetSubtype="0" accel="50000" decel="50000" fill="hold" grpId="4" nodeType="afterEffect">
                                  <p:stCondLst>
                                    <p:cond delay="0"/>
                                  </p:stCondLst>
                                  <p:childTnLst>
                                    <p:animMotion origin="layout" path="M -0.52643 0.21443 L -0.81449 0.01288 " pathEditMode="relative" rAng="0" ptsTypes="AA">
                                      <p:cBhvr>
                                        <p:cTn id="85" dur="2000" fill="hold"/>
                                        <p:tgtEl>
                                          <p:spTgt spid="85"/>
                                        </p:tgtEl>
                                        <p:attrNameLst>
                                          <p:attrName>ppt_x</p:attrName>
                                          <p:attrName>ppt_y</p:attrName>
                                        </p:attrNameLst>
                                      </p:cBhvr>
                                      <p:rCtr x="-14405" y="-10077"/>
                                    </p:animMotion>
                                  </p:childTnLst>
                                </p:cTn>
                              </p:par>
                              <p:par>
                                <p:cTn id="86" presetID="42" presetClass="path" presetSubtype="0" accel="50000" decel="50000" fill="hold" grpId="0" nodeType="withEffect">
                                  <p:stCondLst>
                                    <p:cond delay="0"/>
                                  </p:stCondLst>
                                  <p:childTnLst>
                                    <p:animMotion origin="layout" path="M -2.84722E-6 -3.45679E-6 L -4.35417E-5 0.18225 " pathEditMode="relative" rAng="0" ptsTypes="AA">
                                      <p:cBhvr>
                                        <p:cTn id="87" dur="2000" fill="hold"/>
                                        <p:tgtEl>
                                          <p:spTgt spid="72"/>
                                        </p:tgtEl>
                                        <p:attrNameLst>
                                          <p:attrName>ppt_x</p:attrName>
                                          <p:attrName>ppt_y</p:attrName>
                                        </p:attrNameLst>
                                      </p:cBhvr>
                                      <p:rCtr x="-87" y="9228"/>
                                    </p:animMotion>
                                  </p:childTnLst>
                                </p:cTn>
                              </p:par>
                              <p:par>
                                <p:cTn id="88" presetID="42" presetClass="path" presetSubtype="0" accel="50000" decel="50000" fill="hold" grpId="0" nodeType="withEffect">
                                  <p:stCondLst>
                                    <p:cond delay="0"/>
                                  </p:stCondLst>
                                  <p:childTnLst>
                                    <p:animMotion origin="layout" path="M -2.77778E-7 -2.09877E-6 L 0.00026 0.14938 " pathEditMode="relative" rAng="0" ptsTypes="AA">
                                      <p:cBhvr>
                                        <p:cTn id="89" dur="2000" fill="hold"/>
                                        <p:tgtEl>
                                          <p:spTgt spid="75"/>
                                        </p:tgtEl>
                                        <p:attrNameLst>
                                          <p:attrName>ppt_x</p:attrName>
                                          <p:attrName>ppt_y</p:attrName>
                                        </p:attrNameLst>
                                      </p:cBhvr>
                                      <p:rCtr x="4" y="7469"/>
                                    </p:animMotion>
                                  </p:childTnLst>
                                </p:cTn>
                              </p:par>
                              <p:par>
                                <p:cTn id="90" presetID="42" presetClass="path" presetSubtype="0" accel="50000" decel="50000" fill="hold" grpId="0" nodeType="withEffect">
                                  <p:stCondLst>
                                    <p:cond delay="0"/>
                                  </p:stCondLst>
                                  <p:childTnLst>
                                    <p:animMotion origin="layout" path="M 2.29167E-6 1.97531E-6 L -1.11111E-6 0.1172 " pathEditMode="relative" rAng="0" ptsTypes="AA">
                                      <p:cBhvr>
                                        <p:cTn id="91" dur="2000" fill="hold"/>
                                        <p:tgtEl>
                                          <p:spTgt spid="78"/>
                                        </p:tgtEl>
                                        <p:attrNameLst>
                                          <p:attrName>ppt_x</p:attrName>
                                          <p:attrName>ppt_y</p:attrName>
                                        </p:attrNameLst>
                                      </p:cBhvr>
                                      <p:rCtr x="0" y="5856"/>
                                    </p:animMotion>
                                  </p:childTnLst>
                                </p:cTn>
                              </p:par>
                              <p:par>
                                <p:cTn id="92" presetID="42" presetClass="path" presetSubtype="0" accel="50000" decel="50000" fill="hold" grpId="3" nodeType="withEffect">
                                  <p:stCondLst>
                                    <p:cond delay="0"/>
                                  </p:stCondLst>
                                  <p:childTnLst>
                                    <p:animMotion origin="layout" path="M -0.35065 0.18094 L -0.52643 0.18225 " pathEditMode="relative" rAng="0" ptsTypes="AA">
                                      <p:cBhvr>
                                        <p:cTn id="93" dur="2000" fill="hold"/>
                                        <p:tgtEl>
                                          <p:spTgt spid="84"/>
                                        </p:tgtEl>
                                        <p:attrNameLst>
                                          <p:attrName>ppt_x</p:attrName>
                                          <p:attrName>ppt_y</p:attrName>
                                        </p:attrNameLst>
                                      </p:cBhvr>
                                      <p:rCtr x="-8785" y="39"/>
                                    </p:animMotion>
                                  </p:childTnLst>
                                </p:cTn>
                              </p:par>
                              <p:par>
                                <p:cTn id="94" presetID="42" presetClass="path" presetSubtype="0" accel="50000" decel="50000" fill="hold" grpId="2" nodeType="withEffect">
                                  <p:stCondLst>
                                    <p:cond delay="0"/>
                                  </p:stCondLst>
                                  <p:childTnLst>
                                    <p:animMotion origin="layout" path="M -0.17543 0.14938 L -0.35065 0.14938 " pathEditMode="relative" rAng="0" ptsTypes="AA">
                                      <p:cBhvr>
                                        <p:cTn id="95" dur="2000" fill="hold"/>
                                        <p:tgtEl>
                                          <p:spTgt spid="83"/>
                                        </p:tgtEl>
                                        <p:attrNameLst>
                                          <p:attrName>ppt_x</p:attrName>
                                          <p:attrName>ppt_y</p:attrName>
                                        </p:attrNameLst>
                                      </p:cBhvr>
                                      <p:rCtr x="-8759" y="0"/>
                                    </p:animMotion>
                                  </p:childTnLst>
                                </p:cTn>
                              </p:par>
                              <p:par>
                                <p:cTn id="96" presetID="42" presetClass="path" presetSubtype="0" accel="50000" decel="50000" fill="hold" grpId="1" nodeType="withEffect">
                                  <p:stCondLst>
                                    <p:cond delay="0"/>
                                  </p:stCondLst>
                                  <p:childTnLst>
                                    <p:animMotion origin="layout" path="M -4.17361E-5 0.1172 L -0.17544 0.1172 " pathEditMode="relative" rAng="0" ptsTypes="AA">
                                      <p:cBhvr>
                                        <p:cTn id="97" dur="2000" fill="hold"/>
                                        <p:tgtEl>
                                          <p:spTgt spid="82"/>
                                        </p:tgtEl>
                                        <p:attrNameLst>
                                          <p:attrName>ppt_x</p:attrName>
                                          <p:attrName>ppt_y</p:attrName>
                                        </p:attrNameLst>
                                      </p:cBhvr>
                                      <p:rCtr x="-8724" y="0"/>
                                    </p:animMotion>
                                  </p:childTnLst>
                                </p:cTn>
                              </p:par>
                              <p:par>
                                <p:cTn id="98" presetID="42" presetClass="path" presetSubtype="0" accel="50000" decel="50000" fill="hold" grpId="2" nodeType="withEffect">
                                  <p:stCondLst>
                                    <p:cond delay="0"/>
                                  </p:stCondLst>
                                  <p:childTnLst>
                                    <p:animMotion origin="layout" path="M 1.80556E-6 1.60494E-6 L 5E-6 -0.14375 " pathEditMode="relative" rAng="0" ptsTypes="AA">
                                      <p:cBhvr>
                                        <p:cTn id="99" dur="2000" fill="hold"/>
                                        <p:tgtEl>
                                          <p:spTgt spid="95"/>
                                        </p:tgtEl>
                                        <p:attrNameLst>
                                          <p:attrName>ppt_x</p:attrName>
                                          <p:attrName>ppt_y</p:attrName>
                                        </p:attrNameLst>
                                      </p:cBhvr>
                                      <p:rCtr x="4" y="-7184"/>
                                    </p:animMotion>
                                  </p:childTnLst>
                                </p:cTn>
                              </p:par>
                              <p:par>
                                <p:cTn id="100" presetID="10" presetClass="entr" presetSubtype="0" fill="hold" grpId="3" nodeType="withEffect">
                                  <p:stCondLst>
                                    <p:cond delay="0"/>
                                  </p:stCondLst>
                                  <p:childTnLst>
                                    <p:set>
                                      <p:cBhvr>
                                        <p:cTn id="101" dur="1" fill="hold">
                                          <p:stCondLst>
                                            <p:cond delay="0"/>
                                          </p:stCondLst>
                                        </p:cTn>
                                        <p:tgtEl>
                                          <p:spTgt spid="95"/>
                                        </p:tgtEl>
                                        <p:attrNameLst>
                                          <p:attrName>style.visibility</p:attrName>
                                        </p:attrNameLst>
                                      </p:cBhvr>
                                      <p:to>
                                        <p:strVal val="visible"/>
                                      </p:to>
                                    </p:set>
                                    <p:animEffect transition="in" filter="fade">
                                      <p:cBhvr>
                                        <p:cTn id="102" dur="2000"/>
                                        <p:tgtEl>
                                          <p:spTgt spid="95"/>
                                        </p:tgtEl>
                                      </p:cBhvr>
                                    </p:animEffect>
                                  </p:childTnLst>
                                </p:cTn>
                              </p:par>
                              <p:par>
                                <p:cTn id="103" presetID="42" presetClass="path" presetSubtype="0" accel="50000" decel="50000" fill="hold" grpId="2" nodeType="withEffect">
                                  <p:stCondLst>
                                    <p:cond delay="0"/>
                                  </p:stCondLst>
                                  <p:childTnLst>
                                    <p:animMotion origin="layout" path="M -6.94444E-8 1.60494E-6 L -3.47222E-6 -0.14375 " pathEditMode="relative" rAng="0" ptsTypes="AA">
                                      <p:cBhvr>
                                        <p:cTn id="104" dur="2000" fill="hold"/>
                                        <p:tgtEl>
                                          <p:spTgt spid="91"/>
                                        </p:tgtEl>
                                        <p:attrNameLst>
                                          <p:attrName>ppt_x</p:attrName>
                                          <p:attrName>ppt_y</p:attrName>
                                        </p:attrNameLst>
                                      </p:cBhvr>
                                      <p:rCtr x="0" y="-7299"/>
                                    </p:animMotion>
                                  </p:childTnLst>
                                </p:cTn>
                              </p:par>
                              <p:par>
                                <p:cTn id="105" presetID="10" presetClass="entr" presetSubtype="0" fill="hold" grpId="3" nodeType="withEffect">
                                  <p:stCondLst>
                                    <p:cond delay="0"/>
                                  </p:stCondLst>
                                  <p:childTnLst>
                                    <p:set>
                                      <p:cBhvr>
                                        <p:cTn id="106" dur="1" fill="hold">
                                          <p:stCondLst>
                                            <p:cond delay="0"/>
                                          </p:stCondLst>
                                        </p:cTn>
                                        <p:tgtEl>
                                          <p:spTgt spid="91"/>
                                        </p:tgtEl>
                                        <p:attrNameLst>
                                          <p:attrName>style.visibility</p:attrName>
                                        </p:attrNameLst>
                                      </p:cBhvr>
                                      <p:to>
                                        <p:strVal val="visible"/>
                                      </p:to>
                                    </p:set>
                                    <p:animEffect transition="in" filter="fade">
                                      <p:cBhvr>
                                        <p:cTn id="107" dur="2000"/>
                                        <p:tgtEl>
                                          <p:spTgt spid="91"/>
                                        </p:tgtEl>
                                      </p:cBhvr>
                                    </p:animEffect>
                                  </p:childTnLst>
                                </p:cTn>
                              </p:par>
                            </p:childTnLst>
                          </p:cTn>
                        </p:par>
                        <p:par>
                          <p:cTn id="108" fill="hold">
                            <p:stCondLst>
                              <p:cond delay="10000"/>
                            </p:stCondLst>
                            <p:childTnLst>
                              <p:par>
                                <p:cTn id="109" presetID="1" presetClass="exit" presetSubtype="0" fill="hold" grpId="1" nodeType="afterEffect">
                                  <p:stCondLst>
                                    <p:cond delay="0"/>
                                  </p:stCondLst>
                                  <p:childTnLst>
                                    <p:set>
                                      <p:cBhvr>
                                        <p:cTn id="110" dur="1" fill="hold">
                                          <p:stCondLst>
                                            <p:cond delay="0"/>
                                          </p:stCondLst>
                                        </p:cTn>
                                        <p:tgtEl>
                                          <p:spTgt spid="72"/>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75"/>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78"/>
                                        </p:tgtEl>
                                        <p:attrNameLst>
                                          <p:attrName>style.visibility</p:attrName>
                                        </p:attrNameLst>
                                      </p:cBhvr>
                                      <p:to>
                                        <p:strVal val="hidden"/>
                                      </p:to>
                                    </p:set>
                                  </p:childTnLst>
                                </p:cTn>
                              </p:par>
                            </p:childTnLst>
                          </p:cTn>
                        </p:par>
                        <p:par>
                          <p:cTn id="115" fill="hold">
                            <p:stCondLst>
                              <p:cond delay="10000"/>
                            </p:stCondLst>
                            <p:childTnLst>
                              <p:par>
                                <p:cTn id="116" presetID="42" presetClass="path" presetSubtype="0" accel="50000" decel="50000" fill="hold" grpId="1" nodeType="afterEffect">
                                  <p:stCondLst>
                                    <p:cond delay="0"/>
                                  </p:stCondLst>
                                  <p:childTnLst>
                                    <p:animMotion origin="layout" path="M 0.00022 -0.14344 L 0.28828 -0.3581 " pathEditMode="relative" rAng="0" ptsTypes="AA">
                                      <p:cBhvr>
                                        <p:cTn id="117" dur="2000" fill="hold"/>
                                        <p:tgtEl>
                                          <p:spTgt spid="95"/>
                                        </p:tgtEl>
                                        <p:attrNameLst>
                                          <p:attrName>ppt_x</p:attrName>
                                          <p:attrName>ppt_y</p:attrName>
                                        </p:attrNameLst>
                                      </p:cBhvr>
                                      <p:rCtr x="14401" y="-10733"/>
                                    </p:animMotion>
                                  </p:childTnLst>
                                </p:cTn>
                              </p:par>
                              <p:par>
                                <p:cTn id="118" presetID="42" presetClass="path" presetSubtype="0" accel="50000" decel="50000" fill="hold" grpId="1" nodeType="withEffect">
                                  <p:stCondLst>
                                    <p:cond delay="0"/>
                                  </p:stCondLst>
                                  <p:childTnLst>
                                    <p:animMotion origin="layout" path="M 3.99306E-5 -0.14344 L 0.18711 -0.3581 " pathEditMode="relative" rAng="0" ptsTypes="AA">
                                      <p:cBhvr>
                                        <p:cTn id="119" dur="2000" fill="hold"/>
                                        <p:tgtEl>
                                          <p:spTgt spid="91"/>
                                        </p:tgtEl>
                                        <p:attrNameLst>
                                          <p:attrName>ppt_x</p:attrName>
                                          <p:attrName>ppt_y</p:attrName>
                                        </p:attrNameLst>
                                      </p:cBhvr>
                                      <p:rCtr x="9353" y="-10733"/>
                                    </p:animMotion>
                                  </p:childTnLst>
                                </p:cTn>
                              </p:par>
                              <p:par>
                                <p:cTn id="120" presetID="42" presetClass="path" presetSubtype="0" accel="50000" decel="50000" fill="hold" grpId="4" nodeType="withEffect">
                                  <p:stCondLst>
                                    <p:cond delay="0"/>
                                  </p:stCondLst>
                                  <p:childTnLst>
                                    <p:animMotion origin="layout" path="M -0.52643 0.18226 L -0.7135 -0.01875 " pathEditMode="relative" rAng="0" ptsTypes="AA">
                                      <p:cBhvr>
                                        <p:cTn id="121" dur="2000" fill="hold"/>
                                        <p:tgtEl>
                                          <p:spTgt spid="84"/>
                                        </p:tgtEl>
                                        <p:attrNameLst>
                                          <p:attrName>ppt_x</p:attrName>
                                          <p:attrName>ppt_y</p:attrName>
                                        </p:attrNameLst>
                                      </p:cBhvr>
                                      <p:rCtr x="-9353" y="-10054"/>
                                    </p:animMotion>
                                  </p:childTnLst>
                                </p:cTn>
                              </p:par>
                              <p:par>
                                <p:cTn id="122" presetID="42" presetClass="path" presetSubtype="0" accel="50000" decel="50000" fill="hold" grpId="3" nodeType="withEffect">
                                  <p:stCondLst>
                                    <p:cond delay="0"/>
                                  </p:stCondLst>
                                  <p:childTnLst>
                                    <p:animMotion origin="layout" path="M -0.35065 0.14938 L -0.52643 0.15069 " pathEditMode="relative" rAng="0" ptsTypes="AA">
                                      <p:cBhvr>
                                        <p:cTn id="123" dur="2000" fill="hold"/>
                                        <p:tgtEl>
                                          <p:spTgt spid="83"/>
                                        </p:tgtEl>
                                        <p:attrNameLst>
                                          <p:attrName>ppt_x</p:attrName>
                                          <p:attrName>ppt_y</p:attrName>
                                        </p:attrNameLst>
                                      </p:cBhvr>
                                      <p:rCtr x="-8663" y="0"/>
                                    </p:animMotion>
                                  </p:childTnLst>
                                </p:cTn>
                              </p:par>
                              <p:par>
                                <p:cTn id="124" presetID="42" presetClass="path" presetSubtype="0" accel="50000" decel="50000" fill="hold" grpId="2" nodeType="withEffect">
                                  <p:stCondLst>
                                    <p:cond delay="0"/>
                                  </p:stCondLst>
                                  <p:childTnLst>
                                    <p:animMotion origin="layout" path="M -0.17543 0.1172 L -0.35066 0.1172 " pathEditMode="relative" rAng="0" ptsTypes="AA">
                                      <p:cBhvr>
                                        <p:cTn id="125" dur="2000" fill="hold"/>
                                        <p:tgtEl>
                                          <p:spTgt spid="82"/>
                                        </p:tgtEl>
                                        <p:attrNameLst>
                                          <p:attrName>ppt_x</p:attrName>
                                          <p:attrName>ppt_y</p:attrName>
                                        </p:attrNameLst>
                                      </p:cBhvr>
                                      <p:rCtr x="-8841" y="0"/>
                                    </p:animMotion>
                                  </p:childTnLst>
                                </p:cTn>
                              </p:par>
                              <p:par>
                                <p:cTn id="126" presetID="42" presetClass="path" presetSubtype="0" accel="50000" decel="50000" fill="hold" grpId="0" nodeType="withEffect">
                                  <p:stCondLst>
                                    <p:cond delay="0"/>
                                  </p:stCondLst>
                                  <p:childTnLst>
                                    <p:animMotion origin="layout" path="M -2.84722E-6 -2.09877E-6 L -4.35417E-5 0.15069 " pathEditMode="relative" rAng="0" ptsTypes="AA">
                                      <p:cBhvr>
                                        <p:cTn id="127" dur="2000" fill="hold"/>
                                        <p:tgtEl>
                                          <p:spTgt spid="71"/>
                                        </p:tgtEl>
                                        <p:attrNameLst>
                                          <p:attrName>ppt_x</p:attrName>
                                          <p:attrName>ppt_y</p:attrName>
                                        </p:attrNameLst>
                                      </p:cBhvr>
                                      <p:rCtr x="-87" y="7469"/>
                                    </p:animMotion>
                                  </p:childTnLst>
                                </p:cTn>
                              </p:par>
                              <p:par>
                                <p:cTn id="128" presetID="42" presetClass="path" presetSubtype="0" accel="50000" decel="50000" fill="hold" grpId="0" nodeType="withEffect">
                                  <p:stCondLst>
                                    <p:cond delay="0"/>
                                  </p:stCondLst>
                                  <p:childTnLst>
                                    <p:animMotion origin="layout" path="M -2.77778E-7 1.97531E-6 L 0.00026 0.1172 " pathEditMode="relative" rAng="0" ptsTypes="AA">
                                      <p:cBhvr>
                                        <p:cTn id="129" dur="2000" fill="hold"/>
                                        <p:tgtEl>
                                          <p:spTgt spid="74"/>
                                        </p:tgtEl>
                                        <p:attrNameLst>
                                          <p:attrName>ppt_x</p:attrName>
                                          <p:attrName>ppt_y</p:attrName>
                                        </p:attrNameLst>
                                      </p:cBhvr>
                                      <p:rCtr x="339" y="5856"/>
                                    </p:animMotion>
                                  </p:childTnLst>
                                </p:cTn>
                              </p:par>
                              <p:par>
                                <p:cTn id="130" presetID="42" presetClass="path" presetSubtype="0" accel="50000" decel="50000" fill="hold" grpId="5" nodeType="withEffect">
                                  <p:stCondLst>
                                    <p:cond delay="0"/>
                                  </p:stCondLst>
                                  <p:childTnLst>
                                    <p:animMotion origin="layout" path="M -0.81449 0.01288 L -0.81462 -0.11289 " pathEditMode="relative" rAng="0" ptsTypes="AA">
                                      <p:cBhvr>
                                        <p:cTn id="131" dur="2000" fill="hold"/>
                                        <p:tgtEl>
                                          <p:spTgt spid="85"/>
                                        </p:tgtEl>
                                        <p:attrNameLst>
                                          <p:attrName>ppt_x</p:attrName>
                                          <p:attrName>ppt_y</p:attrName>
                                        </p:attrNameLst>
                                      </p:cBhvr>
                                      <p:rCtr x="-9" y="-6289"/>
                                    </p:animMotion>
                                  </p:childTnLst>
                                </p:cTn>
                              </p:par>
                              <p:par>
                                <p:cTn id="132" presetID="10" presetClass="exit" presetSubtype="0" fill="hold" grpId="6" nodeType="withEffect">
                                  <p:stCondLst>
                                    <p:cond delay="0"/>
                                  </p:stCondLst>
                                  <p:childTnLst>
                                    <p:animEffect transition="out" filter="fade">
                                      <p:cBhvr>
                                        <p:cTn id="133" dur="2000"/>
                                        <p:tgtEl>
                                          <p:spTgt spid="85"/>
                                        </p:tgtEl>
                                      </p:cBhvr>
                                    </p:animEffect>
                                    <p:set>
                                      <p:cBhvr>
                                        <p:cTn id="134" dur="1" fill="hold">
                                          <p:stCondLst>
                                            <p:cond delay="1999"/>
                                          </p:stCondLst>
                                        </p:cTn>
                                        <p:tgtEl>
                                          <p:spTgt spid="85"/>
                                        </p:tgtEl>
                                        <p:attrNameLst>
                                          <p:attrName>style.visibility</p:attrName>
                                        </p:attrNameLst>
                                      </p:cBhvr>
                                      <p:to>
                                        <p:strVal val="hidden"/>
                                      </p:to>
                                    </p:set>
                                  </p:childTnLst>
                                </p:cTn>
                              </p:par>
                            </p:childTnLst>
                          </p:cTn>
                        </p:par>
                        <p:par>
                          <p:cTn id="135" fill="hold">
                            <p:stCondLst>
                              <p:cond delay="12000"/>
                            </p:stCondLst>
                            <p:childTnLst>
                              <p:par>
                                <p:cTn id="136" presetID="1" presetClass="exit" presetSubtype="0" fill="hold" grpId="4" nodeType="afterEffect">
                                  <p:stCondLst>
                                    <p:cond delay="0"/>
                                  </p:stCondLst>
                                  <p:childTnLst>
                                    <p:set>
                                      <p:cBhvr>
                                        <p:cTn id="137" dur="1" fill="hold">
                                          <p:stCondLst>
                                            <p:cond delay="0"/>
                                          </p:stCondLst>
                                        </p:cTn>
                                        <p:tgtEl>
                                          <p:spTgt spid="95"/>
                                        </p:tgtEl>
                                        <p:attrNameLst>
                                          <p:attrName>style.visibility</p:attrName>
                                        </p:attrNameLst>
                                      </p:cBhvr>
                                      <p:to>
                                        <p:strVal val="hidden"/>
                                      </p:to>
                                    </p:set>
                                  </p:childTnLst>
                                </p:cTn>
                              </p:par>
                              <p:par>
                                <p:cTn id="138" presetID="1" presetClass="exit" presetSubtype="0" fill="hold" grpId="4" nodeType="withEffect">
                                  <p:stCondLst>
                                    <p:cond delay="0"/>
                                  </p:stCondLst>
                                  <p:childTnLst>
                                    <p:set>
                                      <p:cBhvr>
                                        <p:cTn id="139" dur="1" fill="hold">
                                          <p:stCondLst>
                                            <p:cond delay="0"/>
                                          </p:stCondLst>
                                        </p:cTn>
                                        <p:tgtEl>
                                          <p:spTgt spid="91"/>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71"/>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74"/>
                                        </p:tgtEl>
                                        <p:attrNameLst>
                                          <p:attrName>style.visibility</p:attrName>
                                        </p:attrNameLst>
                                      </p:cBhvr>
                                      <p:to>
                                        <p:strVal val="hidden"/>
                                      </p:to>
                                    </p:set>
                                  </p:childTnLst>
                                </p:cTn>
                              </p:par>
                            </p:childTnLst>
                          </p:cTn>
                        </p:par>
                        <p:par>
                          <p:cTn id="144" fill="hold">
                            <p:stCondLst>
                              <p:cond delay="12000"/>
                            </p:stCondLst>
                            <p:childTnLst>
                              <p:par>
                                <p:cTn id="145" presetID="42" presetClass="path" presetSubtype="0" accel="50000" decel="50000" fill="hold" grpId="4" nodeType="afterEffect">
                                  <p:stCondLst>
                                    <p:cond delay="0"/>
                                  </p:stCondLst>
                                  <p:childTnLst>
                                    <p:animMotion origin="layout" path="M -0.52643 0.1507 L -0.8145 -0.05085 " pathEditMode="relative" rAng="0" ptsTypes="AA">
                                      <p:cBhvr>
                                        <p:cTn id="146" dur="2000" fill="hold"/>
                                        <p:tgtEl>
                                          <p:spTgt spid="83"/>
                                        </p:tgtEl>
                                        <p:attrNameLst>
                                          <p:attrName>ppt_x</p:attrName>
                                          <p:attrName>ppt_y</p:attrName>
                                        </p:attrNameLst>
                                      </p:cBhvr>
                                      <p:rCtr x="-14566" y="-9915"/>
                                    </p:animMotion>
                                  </p:childTnLst>
                                </p:cTn>
                              </p:par>
                              <p:par>
                                <p:cTn id="147" presetID="42" presetClass="path" presetSubtype="0" accel="50000" decel="50000" fill="hold" grpId="3" nodeType="withEffect">
                                  <p:stCondLst>
                                    <p:cond delay="0"/>
                                  </p:stCondLst>
                                  <p:childTnLst>
                                    <p:animMotion origin="layout" path="M -0.35065 0.1172 L -0.52643 0.11851 " pathEditMode="relative" rAng="0" ptsTypes="AA">
                                      <p:cBhvr>
                                        <p:cTn id="148" dur="2000" fill="hold"/>
                                        <p:tgtEl>
                                          <p:spTgt spid="82"/>
                                        </p:tgtEl>
                                        <p:attrNameLst>
                                          <p:attrName>ppt_x</p:attrName>
                                          <p:attrName>ppt_y</p:attrName>
                                        </p:attrNameLst>
                                      </p:cBhvr>
                                      <p:rCtr x="-8663" y="39"/>
                                    </p:animMotion>
                                  </p:childTnLst>
                                </p:cTn>
                              </p:par>
                              <p:par>
                                <p:cTn id="149" presetID="42" presetClass="path" presetSubtype="0" accel="50000" decel="50000" fill="hold" grpId="5" nodeType="withEffect">
                                  <p:stCondLst>
                                    <p:cond delay="0"/>
                                  </p:stCondLst>
                                  <p:childTnLst>
                                    <p:animMotion origin="layout" path="M -0.7135 -0.01875 L -0.7135 -0.14344 " pathEditMode="relative" rAng="0" ptsTypes="AA">
                                      <p:cBhvr>
                                        <p:cTn id="150" dur="2000" fill="hold"/>
                                        <p:tgtEl>
                                          <p:spTgt spid="84"/>
                                        </p:tgtEl>
                                        <p:attrNameLst>
                                          <p:attrName>ppt_x</p:attrName>
                                          <p:attrName>ppt_y</p:attrName>
                                        </p:attrNameLst>
                                      </p:cBhvr>
                                      <p:rCtr x="0" y="-6235"/>
                                    </p:animMotion>
                                  </p:childTnLst>
                                </p:cTn>
                              </p:par>
                              <p:par>
                                <p:cTn id="151" presetID="10" presetClass="exit" presetSubtype="0" fill="hold" grpId="6" nodeType="withEffect">
                                  <p:stCondLst>
                                    <p:cond delay="0"/>
                                  </p:stCondLst>
                                  <p:childTnLst>
                                    <p:animEffect transition="out" filter="fade">
                                      <p:cBhvr>
                                        <p:cTn id="152" dur="2000"/>
                                        <p:tgtEl>
                                          <p:spTgt spid="84"/>
                                        </p:tgtEl>
                                      </p:cBhvr>
                                    </p:animEffect>
                                    <p:set>
                                      <p:cBhvr>
                                        <p:cTn id="153" dur="1" fill="hold">
                                          <p:stCondLst>
                                            <p:cond delay="1999"/>
                                          </p:stCondLst>
                                        </p:cTn>
                                        <p:tgtEl>
                                          <p:spTgt spid="84"/>
                                        </p:tgtEl>
                                        <p:attrNameLst>
                                          <p:attrName>style.visibility</p:attrName>
                                        </p:attrNameLst>
                                      </p:cBhvr>
                                      <p:to>
                                        <p:strVal val="hidden"/>
                                      </p:to>
                                    </p:set>
                                  </p:childTnLst>
                                </p:cTn>
                              </p:par>
                              <p:par>
                                <p:cTn id="154" presetID="42" presetClass="path" presetSubtype="0" accel="50000" decel="50000" fill="hold" grpId="0" nodeType="withEffect">
                                  <p:stCondLst>
                                    <p:cond delay="0"/>
                                  </p:stCondLst>
                                  <p:childTnLst>
                                    <p:animMotion origin="layout" path="M -2.84722E-6 1.97531E-6 L -4.35417E-5 0.11851 " pathEditMode="relative" rAng="0" ptsTypes="AA">
                                      <p:cBhvr>
                                        <p:cTn id="155" dur="2000" fill="hold"/>
                                        <p:tgtEl>
                                          <p:spTgt spid="70"/>
                                        </p:tgtEl>
                                        <p:attrNameLst>
                                          <p:attrName>ppt_x</p:attrName>
                                          <p:attrName>ppt_y</p:attrName>
                                        </p:attrNameLst>
                                      </p:cBhvr>
                                      <p:rCtr x="-87" y="5856"/>
                                    </p:animMotion>
                                  </p:childTnLst>
                                </p:cTn>
                              </p:par>
                            </p:childTnLst>
                          </p:cTn>
                        </p:par>
                        <p:par>
                          <p:cTn id="156" fill="hold">
                            <p:stCondLst>
                              <p:cond delay="14000"/>
                            </p:stCondLst>
                            <p:childTnLst>
                              <p:par>
                                <p:cTn id="157" presetID="1" presetClass="exit" presetSubtype="0" fill="hold" grpId="1" nodeType="afterEffect">
                                  <p:stCondLst>
                                    <p:cond delay="0"/>
                                  </p:stCondLst>
                                  <p:childTnLst>
                                    <p:set>
                                      <p:cBhvr>
                                        <p:cTn id="158" dur="1" fill="hold">
                                          <p:stCondLst>
                                            <p:cond delay="0"/>
                                          </p:stCondLst>
                                        </p:cTn>
                                        <p:tgtEl>
                                          <p:spTgt spid="70"/>
                                        </p:tgtEl>
                                        <p:attrNameLst>
                                          <p:attrName>style.visibility</p:attrName>
                                        </p:attrNameLst>
                                      </p:cBhvr>
                                      <p:to>
                                        <p:strVal val="hidden"/>
                                      </p:to>
                                    </p:set>
                                  </p:childTnLst>
                                </p:cTn>
                              </p:par>
                            </p:childTnLst>
                          </p:cTn>
                        </p:par>
                        <p:par>
                          <p:cTn id="159" fill="hold">
                            <p:stCondLst>
                              <p:cond delay="14000"/>
                            </p:stCondLst>
                            <p:childTnLst>
                              <p:par>
                                <p:cTn id="160" presetID="42" presetClass="path" presetSubtype="0" accel="50000" decel="50000" fill="hold" grpId="4" nodeType="afterEffect">
                                  <p:stCondLst>
                                    <p:cond delay="0"/>
                                  </p:stCondLst>
                                  <p:childTnLst>
                                    <p:animMotion origin="layout" path="M -0.52643 0.11852 L -0.7135 -0.08249 " pathEditMode="relative" rAng="0" ptsTypes="AA">
                                      <p:cBhvr>
                                        <p:cTn id="161" dur="2000" fill="hold"/>
                                        <p:tgtEl>
                                          <p:spTgt spid="82"/>
                                        </p:tgtEl>
                                        <p:attrNameLst>
                                          <p:attrName>ppt_x</p:attrName>
                                          <p:attrName>ppt_y</p:attrName>
                                        </p:attrNameLst>
                                      </p:cBhvr>
                                      <p:rCtr x="-9353" y="-9915"/>
                                    </p:animMotion>
                                  </p:childTnLst>
                                </p:cTn>
                              </p:par>
                              <p:par>
                                <p:cTn id="162" presetID="42" presetClass="path" presetSubtype="0" accel="50000" decel="50000" fill="hold" grpId="5" nodeType="withEffect">
                                  <p:stCondLst>
                                    <p:cond delay="0"/>
                                  </p:stCondLst>
                                  <p:childTnLst>
                                    <p:animMotion origin="layout" path="M -0.81449 -0.05085 L -0.81462 -0.17662 " pathEditMode="relative" rAng="0" ptsTypes="AA">
                                      <p:cBhvr>
                                        <p:cTn id="163" dur="2000" fill="hold"/>
                                        <p:tgtEl>
                                          <p:spTgt spid="83"/>
                                        </p:tgtEl>
                                        <p:attrNameLst>
                                          <p:attrName>ppt_x</p:attrName>
                                          <p:attrName>ppt_y</p:attrName>
                                        </p:attrNameLst>
                                      </p:cBhvr>
                                      <p:rCtr x="-9" y="-6289"/>
                                    </p:animMotion>
                                  </p:childTnLst>
                                </p:cTn>
                              </p:par>
                              <p:par>
                                <p:cTn id="164" presetID="10" presetClass="exit" presetSubtype="0" fill="hold" grpId="6" nodeType="withEffect">
                                  <p:stCondLst>
                                    <p:cond delay="0"/>
                                  </p:stCondLst>
                                  <p:childTnLst>
                                    <p:animEffect transition="out" filter="fade">
                                      <p:cBhvr>
                                        <p:cTn id="165" dur="2000"/>
                                        <p:tgtEl>
                                          <p:spTgt spid="83"/>
                                        </p:tgtEl>
                                      </p:cBhvr>
                                    </p:animEffect>
                                    <p:set>
                                      <p:cBhvr>
                                        <p:cTn id="166" dur="1" fill="hold">
                                          <p:stCondLst>
                                            <p:cond delay="1999"/>
                                          </p:stCondLst>
                                        </p:cTn>
                                        <p:tgtEl>
                                          <p:spTgt spid="83"/>
                                        </p:tgtEl>
                                        <p:attrNameLst>
                                          <p:attrName>style.visibility</p:attrName>
                                        </p:attrNameLst>
                                      </p:cBhvr>
                                      <p:to>
                                        <p:strVal val="hidden"/>
                                      </p:to>
                                    </p:set>
                                  </p:childTnLst>
                                </p:cTn>
                              </p:par>
                            </p:childTnLst>
                          </p:cTn>
                        </p:par>
                        <p:par>
                          <p:cTn id="167" fill="hold">
                            <p:stCondLst>
                              <p:cond delay="16000"/>
                            </p:stCondLst>
                            <p:childTnLst>
                              <p:par>
                                <p:cTn id="168" presetID="42" presetClass="path" presetSubtype="0" accel="50000" decel="50000" fill="hold" grpId="5" nodeType="afterEffect">
                                  <p:stCondLst>
                                    <p:cond delay="0"/>
                                  </p:stCondLst>
                                  <p:childTnLst>
                                    <p:animMotion origin="layout" path="M -0.7135 -0.08249 L -0.7135 -0.20718 " pathEditMode="relative" rAng="0" ptsTypes="AA">
                                      <p:cBhvr>
                                        <p:cTn id="169" dur="2000" fill="hold"/>
                                        <p:tgtEl>
                                          <p:spTgt spid="82"/>
                                        </p:tgtEl>
                                        <p:attrNameLst>
                                          <p:attrName>ppt_x</p:attrName>
                                          <p:attrName>ppt_y</p:attrName>
                                        </p:attrNameLst>
                                      </p:cBhvr>
                                      <p:rCtr x="0" y="-6235"/>
                                    </p:animMotion>
                                  </p:childTnLst>
                                </p:cTn>
                              </p:par>
                              <p:par>
                                <p:cTn id="170" presetID="10" presetClass="exit" presetSubtype="0" fill="hold" grpId="6" nodeType="withEffect">
                                  <p:stCondLst>
                                    <p:cond delay="0"/>
                                  </p:stCondLst>
                                  <p:childTnLst>
                                    <p:animEffect transition="out" filter="fade">
                                      <p:cBhvr>
                                        <p:cTn id="171" dur="2000"/>
                                        <p:tgtEl>
                                          <p:spTgt spid="82"/>
                                        </p:tgtEl>
                                      </p:cBhvr>
                                    </p:animEffect>
                                    <p:set>
                                      <p:cBhvr>
                                        <p:cTn id="172" dur="1" fill="hold">
                                          <p:stCondLst>
                                            <p:cond delay="1999"/>
                                          </p:stCondLst>
                                        </p:cTn>
                                        <p:tgtEl>
                                          <p:spTgt spid="82"/>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7" nodeType="clickEffect">
                                  <p:stCondLst>
                                    <p:cond delay="0"/>
                                  </p:stCondLst>
                                  <p:childTnLst>
                                    <p:set>
                                      <p:cBhvr>
                                        <p:cTn id="176" dur="1" fill="hold">
                                          <p:stCondLst>
                                            <p:cond delay="0"/>
                                          </p:stCondLst>
                                        </p:cTn>
                                        <p:tgtEl>
                                          <p:spTgt spid="85"/>
                                        </p:tgtEl>
                                        <p:attrNameLst>
                                          <p:attrName>style.visibility</p:attrName>
                                        </p:attrNameLst>
                                      </p:cBhvr>
                                      <p:to>
                                        <p:strVal val="visible"/>
                                      </p:to>
                                    </p:set>
                                    <p:animEffect transition="in" filter="fade">
                                      <p:cBhvr>
                                        <p:cTn id="177" dur="2000"/>
                                        <p:tgtEl>
                                          <p:spTgt spid="85"/>
                                        </p:tgtEl>
                                      </p:cBhvr>
                                    </p:animEffect>
                                  </p:childTnLst>
                                </p:cTn>
                              </p:par>
                              <p:par>
                                <p:cTn id="178" presetID="42" presetClass="path" presetSubtype="0" accel="50000" decel="50000" fill="hold" grpId="8" nodeType="withEffect">
                                  <p:stCondLst>
                                    <p:cond delay="0"/>
                                  </p:stCondLst>
                                  <p:childTnLst>
                                    <p:animMotion origin="layout" path="M -0.81462 -0.11289 L -0.81449 0.01288 " pathEditMode="relative" rAng="0" ptsTypes="AA">
                                      <p:cBhvr>
                                        <p:cTn id="179" dur="2000" fill="hold"/>
                                        <p:tgtEl>
                                          <p:spTgt spid="85"/>
                                        </p:tgtEl>
                                        <p:attrNameLst>
                                          <p:attrName>ppt_x</p:attrName>
                                          <p:attrName>ppt_y</p:attrName>
                                        </p:attrNameLst>
                                      </p:cBhvr>
                                      <p:rCtr x="260" y="6451"/>
                                    </p:animMotion>
                                  </p:childTnLst>
                                </p:cTn>
                              </p:par>
                            </p:childTnLst>
                          </p:cTn>
                        </p:par>
                        <p:par>
                          <p:cTn id="180" fill="hold">
                            <p:stCondLst>
                              <p:cond delay="2000"/>
                            </p:stCondLst>
                            <p:childTnLst>
                              <p:par>
                                <p:cTn id="181" presetID="10" presetClass="entr" presetSubtype="0" fill="hold" grpId="7" nodeType="afterEffect">
                                  <p:stCondLst>
                                    <p:cond delay="0"/>
                                  </p:stCondLst>
                                  <p:childTnLst>
                                    <p:set>
                                      <p:cBhvr>
                                        <p:cTn id="182" dur="1" fill="hold">
                                          <p:stCondLst>
                                            <p:cond delay="0"/>
                                          </p:stCondLst>
                                        </p:cTn>
                                        <p:tgtEl>
                                          <p:spTgt spid="84"/>
                                        </p:tgtEl>
                                        <p:attrNameLst>
                                          <p:attrName>style.visibility</p:attrName>
                                        </p:attrNameLst>
                                      </p:cBhvr>
                                      <p:to>
                                        <p:strVal val="visible"/>
                                      </p:to>
                                    </p:set>
                                    <p:animEffect transition="in" filter="fade">
                                      <p:cBhvr>
                                        <p:cTn id="183" dur="2000"/>
                                        <p:tgtEl>
                                          <p:spTgt spid="84"/>
                                        </p:tgtEl>
                                      </p:cBhvr>
                                    </p:animEffect>
                                  </p:childTnLst>
                                </p:cTn>
                              </p:par>
                              <p:par>
                                <p:cTn id="184" presetID="42" presetClass="path" presetSubtype="0" accel="50000" decel="50000" fill="hold" grpId="8" nodeType="withEffect">
                                  <p:stCondLst>
                                    <p:cond delay="0"/>
                                  </p:stCondLst>
                                  <p:childTnLst>
                                    <p:animMotion origin="layout" path="M -0.7135 -0.14344 L -0.7135 -0.01875 " pathEditMode="relative" rAng="0" ptsTypes="AA">
                                      <p:cBhvr>
                                        <p:cTn id="185" dur="2000" fill="hold"/>
                                        <p:tgtEl>
                                          <p:spTgt spid="84"/>
                                        </p:tgtEl>
                                        <p:attrNameLst>
                                          <p:attrName>ppt_x</p:attrName>
                                          <p:attrName>ppt_y</p:attrName>
                                        </p:attrNameLst>
                                      </p:cBhvr>
                                      <p:rCtr x="0" y="6366"/>
                                    </p:animMotion>
                                  </p:childTnLst>
                                </p:cTn>
                              </p:par>
                              <p:par>
                                <p:cTn id="186" presetID="42" presetClass="path" presetSubtype="0" accel="50000" decel="50000" fill="hold" grpId="9" nodeType="withEffect">
                                  <p:stCondLst>
                                    <p:cond delay="0"/>
                                  </p:stCondLst>
                                  <p:childTnLst>
                                    <p:animMotion origin="layout" path="M -0.81449 0.01288 L -0.52643 0.21443 " pathEditMode="relative" rAng="0" ptsTypes="AA">
                                      <p:cBhvr>
                                        <p:cTn id="187" dur="2000" fill="hold"/>
                                        <p:tgtEl>
                                          <p:spTgt spid="85"/>
                                        </p:tgtEl>
                                        <p:attrNameLst>
                                          <p:attrName>ppt_x</p:attrName>
                                          <p:attrName>ppt_y</p:attrName>
                                        </p:attrNameLst>
                                      </p:cBhvr>
                                      <p:rCtr x="14410" y="10069"/>
                                    </p:animMotion>
                                  </p:childTnLst>
                                </p:cTn>
                              </p:par>
                            </p:childTnLst>
                          </p:cTn>
                        </p:par>
                        <p:par>
                          <p:cTn id="188" fill="hold">
                            <p:stCondLst>
                              <p:cond delay="4000"/>
                            </p:stCondLst>
                            <p:childTnLst>
                              <p:par>
                                <p:cTn id="189" presetID="1" presetClass="entr" presetSubtype="0" fill="hold" grpId="2" nodeType="afterEffect">
                                  <p:stCondLst>
                                    <p:cond delay="0"/>
                                  </p:stCondLst>
                                  <p:childTnLst>
                                    <p:set>
                                      <p:cBhvr>
                                        <p:cTn id="190" dur="1" fill="hold">
                                          <p:stCondLst>
                                            <p:cond delay="0"/>
                                          </p:stCondLst>
                                        </p:cTn>
                                        <p:tgtEl>
                                          <p:spTgt spid="73"/>
                                        </p:tgtEl>
                                        <p:attrNameLst>
                                          <p:attrName>style.visibility</p:attrName>
                                        </p:attrNameLst>
                                      </p:cBhvr>
                                      <p:to>
                                        <p:strVal val="visible"/>
                                      </p:to>
                                    </p:set>
                                  </p:childTnLst>
                                </p:cTn>
                              </p:par>
                              <p:par>
                                <p:cTn id="191" presetID="1" presetClass="entr" presetSubtype="0" fill="hold" grpId="5" nodeType="withEffect">
                                  <p:stCondLst>
                                    <p:cond delay="0"/>
                                  </p:stCondLst>
                                  <p:childTnLst>
                                    <p:set>
                                      <p:cBhvr>
                                        <p:cTn id="192" dur="1" fill="hold">
                                          <p:stCondLst>
                                            <p:cond delay="0"/>
                                          </p:stCondLst>
                                        </p:cTn>
                                        <p:tgtEl>
                                          <p:spTgt spid="93"/>
                                        </p:tgtEl>
                                        <p:attrNameLst>
                                          <p:attrName>style.visibility</p:attrName>
                                        </p:attrNameLst>
                                      </p:cBhvr>
                                      <p:to>
                                        <p:strVal val="visible"/>
                                      </p:to>
                                    </p:set>
                                  </p:childTnLst>
                                </p:cTn>
                              </p:par>
                              <p:par>
                                <p:cTn id="193" presetID="1" presetClass="entr" presetSubtype="0" fill="hold" grpId="5" nodeType="withEffect">
                                  <p:stCondLst>
                                    <p:cond delay="0"/>
                                  </p:stCondLst>
                                  <p:childTnLst>
                                    <p:set>
                                      <p:cBhvr>
                                        <p:cTn id="194" dur="1" fill="hold">
                                          <p:stCondLst>
                                            <p:cond delay="0"/>
                                          </p:stCondLst>
                                        </p:cTn>
                                        <p:tgtEl>
                                          <p:spTgt spid="97"/>
                                        </p:tgtEl>
                                        <p:attrNameLst>
                                          <p:attrName>style.visibility</p:attrName>
                                        </p:attrNameLst>
                                      </p:cBhvr>
                                      <p:to>
                                        <p:strVal val="visible"/>
                                      </p:to>
                                    </p:set>
                                  </p:childTnLst>
                                </p:cTn>
                              </p:par>
                            </p:childTnLst>
                          </p:cTn>
                        </p:par>
                        <p:par>
                          <p:cTn id="195" fill="hold">
                            <p:stCondLst>
                              <p:cond delay="4000"/>
                            </p:stCondLst>
                            <p:childTnLst>
                              <p:par>
                                <p:cTn id="196" presetID="10" presetClass="entr" presetSubtype="0" fill="hold" grpId="7" nodeType="afterEffect">
                                  <p:stCondLst>
                                    <p:cond delay="0"/>
                                  </p:stCondLst>
                                  <p:childTnLst>
                                    <p:set>
                                      <p:cBhvr>
                                        <p:cTn id="197" dur="1" fill="hold">
                                          <p:stCondLst>
                                            <p:cond delay="0"/>
                                          </p:stCondLst>
                                        </p:cTn>
                                        <p:tgtEl>
                                          <p:spTgt spid="83"/>
                                        </p:tgtEl>
                                        <p:attrNameLst>
                                          <p:attrName>style.visibility</p:attrName>
                                        </p:attrNameLst>
                                      </p:cBhvr>
                                      <p:to>
                                        <p:strVal val="visible"/>
                                      </p:to>
                                    </p:set>
                                    <p:animEffect transition="in" filter="fade">
                                      <p:cBhvr>
                                        <p:cTn id="198" dur="2000"/>
                                        <p:tgtEl>
                                          <p:spTgt spid="83"/>
                                        </p:tgtEl>
                                      </p:cBhvr>
                                    </p:animEffect>
                                  </p:childTnLst>
                                </p:cTn>
                              </p:par>
                              <p:par>
                                <p:cTn id="199" presetID="42" presetClass="path" presetSubtype="0" accel="50000" decel="50000" fill="hold" grpId="8" nodeType="withEffect">
                                  <p:stCondLst>
                                    <p:cond delay="0"/>
                                  </p:stCondLst>
                                  <p:childTnLst>
                                    <p:animMotion origin="layout" path="M -0.81462 -0.17662 L -0.8145 -0.05085 " pathEditMode="relative" rAng="0" ptsTypes="AA">
                                      <p:cBhvr>
                                        <p:cTn id="200" dur="2000" fill="hold"/>
                                        <p:tgtEl>
                                          <p:spTgt spid="83"/>
                                        </p:tgtEl>
                                        <p:attrNameLst>
                                          <p:attrName>ppt_x</p:attrName>
                                          <p:attrName>ppt_y</p:attrName>
                                        </p:attrNameLst>
                                      </p:cBhvr>
                                      <p:rCtr x="-156" y="6451"/>
                                    </p:animMotion>
                                  </p:childTnLst>
                                </p:cTn>
                              </p:par>
                              <p:par>
                                <p:cTn id="201" presetID="42" presetClass="path" presetSubtype="0" accel="50000" decel="50000" fill="hold" grpId="9" nodeType="withEffect">
                                  <p:stCondLst>
                                    <p:cond delay="0"/>
                                  </p:stCondLst>
                                  <p:childTnLst>
                                    <p:animMotion origin="layout" path="M -0.7135 -0.01875 L -0.52643 0.18225 " pathEditMode="relative" rAng="0" ptsTypes="AA">
                                      <p:cBhvr>
                                        <p:cTn id="202" dur="2000" fill="hold"/>
                                        <p:tgtEl>
                                          <p:spTgt spid="84"/>
                                        </p:tgtEl>
                                        <p:attrNameLst>
                                          <p:attrName>ppt_x</p:attrName>
                                          <p:attrName>ppt_y</p:attrName>
                                        </p:attrNameLst>
                                      </p:cBhvr>
                                      <p:rCtr x="9271" y="9985"/>
                                    </p:animMotion>
                                  </p:childTnLst>
                                </p:cTn>
                              </p:par>
                              <p:par>
                                <p:cTn id="203" presetID="42" presetClass="path" presetSubtype="0" accel="50000" decel="50000" fill="hold" grpId="10" nodeType="withEffect">
                                  <p:stCondLst>
                                    <p:cond delay="0"/>
                                  </p:stCondLst>
                                  <p:childTnLst>
                                    <p:animMotion origin="layout" path="M -0.52643 0.21443 L -0.35065 0.21311 " pathEditMode="relative" rAng="0" ptsTypes="AA">
                                      <p:cBhvr>
                                        <p:cTn id="204" dur="2000" fill="hold"/>
                                        <p:tgtEl>
                                          <p:spTgt spid="85"/>
                                        </p:tgtEl>
                                        <p:attrNameLst>
                                          <p:attrName>ppt_x</p:attrName>
                                          <p:attrName>ppt_y</p:attrName>
                                        </p:attrNameLst>
                                      </p:cBhvr>
                                      <p:rCtr x="8889" y="-69"/>
                                    </p:animMotion>
                                  </p:childTnLst>
                                </p:cTn>
                              </p:par>
                              <p:par>
                                <p:cTn id="205" presetID="42" presetClass="path" presetSubtype="0" accel="50000" decel="50000" fill="hold" grpId="3" nodeType="withEffect">
                                  <p:stCondLst>
                                    <p:cond delay="0"/>
                                  </p:stCondLst>
                                  <p:childTnLst>
                                    <p:animMotion origin="layout" path="M -4.28472E-5 0.21443 L -2.84722E-6 0.32847 " pathEditMode="relative" rAng="0" ptsTypes="AA">
                                      <p:cBhvr>
                                        <p:cTn id="206" dur="2000" fill="hold"/>
                                        <p:tgtEl>
                                          <p:spTgt spid="73"/>
                                        </p:tgtEl>
                                        <p:attrNameLst>
                                          <p:attrName>ppt_x</p:attrName>
                                          <p:attrName>ppt_y</p:attrName>
                                        </p:attrNameLst>
                                      </p:cBhvr>
                                      <p:rCtr x="0" y="5702"/>
                                    </p:animMotion>
                                  </p:childTnLst>
                                </p:cTn>
                              </p:par>
                              <p:par>
                                <p:cTn id="207" presetID="42" presetClass="path" presetSubtype="0" accel="50000" decel="50000" fill="hold" grpId="6" nodeType="withEffect">
                                  <p:stCondLst>
                                    <p:cond delay="0"/>
                                  </p:stCondLst>
                                  <p:childTnLst>
                                    <p:animMotion origin="layout" path="M 0.18711 -0.3581 L -6.94444E-8 -0.14375 " pathEditMode="relative" rAng="0" ptsTypes="AA">
                                      <p:cBhvr>
                                        <p:cTn id="208" dur="2000" fill="hold"/>
                                        <p:tgtEl>
                                          <p:spTgt spid="93"/>
                                        </p:tgtEl>
                                        <p:attrNameLst>
                                          <p:attrName>ppt_x</p:attrName>
                                          <p:attrName>ppt_y</p:attrName>
                                        </p:attrNameLst>
                                      </p:cBhvr>
                                      <p:rCtr x="-9358" y="10718"/>
                                    </p:animMotion>
                                  </p:childTnLst>
                                </p:cTn>
                              </p:par>
                              <p:par>
                                <p:cTn id="209" presetID="42" presetClass="path" presetSubtype="0" accel="50000" decel="50000" fill="hold" grpId="6" nodeType="withEffect">
                                  <p:stCondLst>
                                    <p:cond delay="0"/>
                                  </p:stCondLst>
                                  <p:childTnLst>
                                    <p:animMotion origin="layout" path="M 0.28828 -0.3581 L 1.80556E-6 -0.14375 " pathEditMode="relative" rAng="0" ptsTypes="AA">
                                      <p:cBhvr>
                                        <p:cTn id="210" dur="2000" fill="hold"/>
                                        <p:tgtEl>
                                          <p:spTgt spid="97"/>
                                        </p:tgtEl>
                                        <p:attrNameLst>
                                          <p:attrName>ppt_x</p:attrName>
                                          <p:attrName>ppt_y</p:attrName>
                                        </p:attrNameLst>
                                      </p:cBhvr>
                                      <p:rCtr x="-14414" y="10718"/>
                                    </p:animMotion>
                                  </p:childTnLst>
                                </p:cTn>
                              </p:par>
                            </p:childTnLst>
                          </p:cTn>
                        </p:par>
                        <p:par>
                          <p:cTn id="211" fill="hold">
                            <p:stCondLst>
                              <p:cond delay="6000"/>
                            </p:stCondLst>
                            <p:childTnLst>
                              <p:par>
                                <p:cTn id="212" presetID="1" presetClass="entr" presetSubtype="0" fill="hold" grpId="2" nodeType="afterEffect">
                                  <p:stCondLst>
                                    <p:cond delay="0"/>
                                  </p:stCondLst>
                                  <p:childTnLst>
                                    <p:set>
                                      <p:cBhvr>
                                        <p:cTn id="213" dur="1" fill="hold">
                                          <p:stCondLst>
                                            <p:cond delay="0"/>
                                          </p:stCondLst>
                                        </p:cTn>
                                        <p:tgtEl>
                                          <p:spTgt spid="77"/>
                                        </p:tgtEl>
                                        <p:attrNameLst>
                                          <p:attrName>style.visibility</p:attrName>
                                        </p:attrNameLst>
                                      </p:cBhvr>
                                      <p:to>
                                        <p:strVal val="visible"/>
                                      </p:to>
                                    </p:set>
                                  </p:childTnLst>
                                </p:cTn>
                              </p:par>
                              <p:par>
                                <p:cTn id="214" presetID="1" presetClass="entr" presetSubtype="0" fill="hold" grpId="2" nodeType="withEffect">
                                  <p:stCondLst>
                                    <p:cond delay="0"/>
                                  </p:stCondLst>
                                  <p:childTnLst>
                                    <p:set>
                                      <p:cBhvr>
                                        <p:cTn id="215" dur="1" fill="hold">
                                          <p:stCondLst>
                                            <p:cond delay="0"/>
                                          </p:stCondLst>
                                        </p:cTn>
                                        <p:tgtEl>
                                          <p:spTgt spid="72"/>
                                        </p:tgtEl>
                                        <p:attrNameLst>
                                          <p:attrName>style.visibility</p:attrName>
                                        </p:attrNameLst>
                                      </p:cBhvr>
                                      <p:to>
                                        <p:strVal val="visible"/>
                                      </p:to>
                                    </p:set>
                                  </p:childTnLst>
                                </p:cTn>
                              </p:par>
                              <p:par>
                                <p:cTn id="216" presetID="10" presetClass="entr" presetSubtype="0" fill="hold" grpId="7" nodeType="withEffect">
                                  <p:stCondLst>
                                    <p:cond delay="0"/>
                                  </p:stCondLst>
                                  <p:childTnLst>
                                    <p:set>
                                      <p:cBhvr>
                                        <p:cTn id="217" dur="1" fill="hold">
                                          <p:stCondLst>
                                            <p:cond delay="0"/>
                                          </p:stCondLst>
                                        </p:cTn>
                                        <p:tgtEl>
                                          <p:spTgt spid="82"/>
                                        </p:tgtEl>
                                        <p:attrNameLst>
                                          <p:attrName>style.visibility</p:attrName>
                                        </p:attrNameLst>
                                      </p:cBhvr>
                                      <p:to>
                                        <p:strVal val="visible"/>
                                      </p:to>
                                    </p:set>
                                    <p:animEffect transition="in" filter="fade">
                                      <p:cBhvr>
                                        <p:cTn id="218" dur="2000"/>
                                        <p:tgtEl>
                                          <p:spTgt spid="82"/>
                                        </p:tgtEl>
                                      </p:cBhvr>
                                    </p:animEffect>
                                  </p:childTnLst>
                                </p:cTn>
                              </p:par>
                              <p:par>
                                <p:cTn id="219" presetID="42" presetClass="path" presetSubtype="0" accel="50000" decel="50000" fill="hold" grpId="8" nodeType="withEffect">
                                  <p:stCondLst>
                                    <p:cond delay="0"/>
                                  </p:stCondLst>
                                  <p:childTnLst>
                                    <p:animMotion origin="layout" path="M -0.7135 -0.20718 L -0.7135 -0.08249 " pathEditMode="relative" rAng="0" ptsTypes="AA">
                                      <p:cBhvr>
                                        <p:cTn id="220" dur="2000" fill="hold"/>
                                        <p:tgtEl>
                                          <p:spTgt spid="82"/>
                                        </p:tgtEl>
                                        <p:attrNameLst>
                                          <p:attrName>ppt_x</p:attrName>
                                          <p:attrName>ppt_y</p:attrName>
                                        </p:attrNameLst>
                                      </p:cBhvr>
                                      <p:rCtr x="0" y="6366"/>
                                    </p:animMotion>
                                  </p:childTnLst>
                                </p:cTn>
                              </p:par>
                              <p:par>
                                <p:cTn id="221" presetID="42" presetClass="path" presetSubtype="0" accel="50000" decel="50000" fill="hold" grpId="9" nodeType="withEffect">
                                  <p:stCondLst>
                                    <p:cond delay="0"/>
                                  </p:stCondLst>
                                  <p:childTnLst>
                                    <p:animMotion origin="layout" path="M -0.81449 -0.05085 L -0.52644 0.15069 " pathEditMode="relative" rAng="0" ptsTypes="AA">
                                      <p:cBhvr>
                                        <p:cTn id="222" dur="2000" fill="hold"/>
                                        <p:tgtEl>
                                          <p:spTgt spid="83"/>
                                        </p:tgtEl>
                                        <p:attrNameLst>
                                          <p:attrName>ppt_x</p:attrName>
                                          <p:attrName>ppt_y</p:attrName>
                                        </p:attrNameLst>
                                      </p:cBhvr>
                                      <p:rCtr x="14423" y="10008"/>
                                    </p:animMotion>
                                  </p:childTnLst>
                                </p:cTn>
                              </p:par>
                              <p:par>
                                <p:cTn id="223" presetID="42" presetClass="path" presetSubtype="0" accel="50000" decel="50000" fill="hold" grpId="10" nodeType="withEffect">
                                  <p:stCondLst>
                                    <p:cond delay="0"/>
                                  </p:stCondLst>
                                  <p:childTnLst>
                                    <p:animMotion origin="layout" path="M -0.52643 0.18226 L -0.35066 0.18094 " pathEditMode="relative" rAng="0" ptsTypes="AA">
                                      <p:cBhvr>
                                        <p:cTn id="224" dur="2000" fill="hold"/>
                                        <p:tgtEl>
                                          <p:spTgt spid="84"/>
                                        </p:tgtEl>
                                        <p:attrNameLst>
                                          <p:attrName>ppt_x</p:attrName>
                                          <p:attrName>ppt_y</p:attrName>
                                        </p:attrNameLst>
                                      </p:cBhvr>
                                      <p:rCtr x="8811" y="-23"/>
                                    </p:animMotion>
                                  </p:childTnLst>
                                </p:cTn>
                              </p:par>
                              <p:par>
                                <p:cTn id="225" presetID="42" presetClass="path" presetSubtype="0" accel="50000" decel="50000" fill="hold" grpId="11" nodeType="withEffect">
                                  <p:stCondLst>
                                    <p:cond delay="0"/>
                                  </p:stCondLst>
                                  <p:childTnLst>
                                    <p:animMotion origin="layout" path="M -0.35065 0.21311 L -0.17543 0.21311 " pathEditMode="relative" rAng="0" ptsTypes="AA">
                                      <p:cBhvr>
                                        <p:cTn id="226" dur="2000" fill="hold"/>
                                        <p:tgtEl>
                                          <p:spTgt spid="85"/>
                                        </p:tgtEl>
                                        <p:attrNameLst>
                                          <p:attrName>ppt_x</p:attrName>
                                          <p:attrName>ppt_y</p:attrName>
                                        </p:attrNameLst>
                                      </p:cBhvr>
                                      <p:rCtr x="8850" y="0"/>
                                    </p:animMotion>
                                  </p:childTnLst>
                                </p:cTn>
                              </p:par>
                              <p:par>
                                <p:cTn id="227" presetID="42" presetClass="path" presetSubtype="0" accel="50000" decel="50000" fill="hold" grpId="3" nodeType="withEffect">
                                  <p:stCondLst>
                                    <p:cond delay="0"/>
                                  </p:stCondLst>
                                  <p:childTnLst>
                                    <p:animMotion origin="layout" path="M -4.28472E-5 0.18226 L 8.71528E-5 0.32871 " pathEditMode="relative" rAng="0" ptsTypes="AA">
                                      <p:cBhvr>
                                        <p:cTn id="228" dur="2000" fill="hold"/>
                                        <p:tgtEl>
                                          <p:spTgt spid="72"/>
                                        </p:tgtEl>
                                        <p:attrNameLst>
                                          <p:attrName>ppt_x</p:attrName>
                                          <p:attrName>ppt_y</p:attrName>
                                        </p:attrNameLst>
                                      </p:cBhvr>
                                      <p:rCtr x="4" y="7323"/>
                                    </p:animMotion>
                                  </p:childTnLst>
                                </p:cTn>
                              </p:par>
                              <p:par>
                                <p:cTn id="229" presetID="42" presetClass="path" presetSubtype="0" accel="50000" decel="50000" fill="hold" grpId="3" nodeType="withEffect">
                                  <p:stCondLst>
                                    <p:cond delay="0"/>
                                  </p:stCondLst>
                                  <p:childTnLst>
                                    <p:animMotion origin="layout" path="M 0.00026 0.21311 L 8.97222E-5 0.32862 " pathEditMode="relative" rAng="0" ptsTypes="AA">
                                      <p:cBhvr>
                                        <p:cTn id="230" dur="2000" fill="hold"/>
                                        <p:tgtEl>
                                          <p:spTgt spid="77"/>
                                        </p:tgtEl>
                                        <p:attrNameLst>
                                          <p:attrName>ppt_x</p:attrName>
                                          <p:attrName>ppt_y</p:attrName>
                                        </p:attrNameLst>
                                      </p:cBhvr>
                                      <p:rCtr x="-9" y="5772"/>
                                    </p:animMotion>
                                  </p:childTnLst>
                                </p:cTn>
                              </p:par>
                              <p:par>
                                <p:cTn id="231" presetID="42" presetClass="path" presetSubtype="0" accel="50000" decel="50000" fill="hold" grpId="7" nodeType="withEffect">
                                  <p:stCondLst>
                                    <p:cond delay="0"/>
                                  </p:stCondLst>
                                  <p:childTnLst>
                                    <p:animMotion origin="layout" path="M -6.94444E-8 -0.14375 L -6.94444E-8 1.60494E-6 " pathEditMode="relative" rAng="0" ptsTypes="AA">
                                      <p:cBhvr>
                                        <p:cTn id="232" dur="2000" fill="hold"/>
                                        <p:tgtEl>
                                          <p:spTgt spid="93"/>
                                        </p:tgtEl>
                                        <p:attrNameLst>
                                          <p:attrName>ppt_x</p:attrName>
                                          <p:attrName>ppt_y</p:attrName>
                                        </p:attrNameLst>
                                      </p:cBhvr>
                                      <p:rCtr x="0" y="7184"/>
                                    </p:animMotion>
                                  </p:childTnLst>
                                </p:cTn>
                              </p:par>
                              <p:par>
                                <p:cTn id="233" presetID="42" presetClass="path" presetSubtype="0" accel="50000" decel="50000" fill="hold" grpId="7" nodeType="withEffect">
                                  <p:stCondLst>
                                    <p:cond delay="0"/>
                                  </p:stCondLst>
                                  <p:childTnLst>
                                    <p:animMotion origin="layout" path="M 1.80556E-6 -0.14375 L 1.80556E-6 1.60494E-6 " pathEditMode="relative" rAng="0" ptsTypes="AA">
                                      <p:cBhvr>
                                        <p:cTn id="234" dur="2000" fill="hold"/>
                                        <p:tgtEl>
                                          <p:spTgt spid="97"/>
                                        </p:tgtEl>
                                        <p:attrNameLst>
                                          <p:attrName>ppt_x</p:attrName>
                                          <p:attrName>ppt_y</p:attrName>
                                        </p:attrNameLst>
                                      </p:cBhvr>
                                      <p:rCtr x="0" y="7184"/>
                                    </p:animMotion>
                                  </p:childTnLst>
                                </p:cTn>
                              </p:par>
                              <p:par>
                                <p:cTn id="235" presetID="10" presetClass="exit" presetSubtype="0" fill="hold" grpId="8" nodeType="withEffect">
                                  <p:stCondLst>
                                    <p:cond delay="0"/>
                                  </p:stCondLst>
                                  <p:childTnLst>
                                    <p:animEffect transition="out" filter="fade">
                                      <p:cBhvr>
                                        <p:cTn id="236" dur="2000"/>
                                        <p:tgtEl>
                                          <p:spTgt spid="93"/>
                                        </p:tgtEl>
                                      </p:cBhvr>
                                    </p:animEffect>
                                    <p:set>
                                      <p:cBhvr>
                                        <p:cTn id="237" dur="1" fill="hold">
                                          <p:stCondLst>
                                            <p:cond delay="1999"/>
                                          </p:stCondLst>
                                        </p:cTn>
                                        <p:tgtEl>
                                          <p:spTgt spid="93"/>
                                        </p:tgtEl>
                                        <p:attrNameLst>
                                          <p:attrName>style.visibility</p:attrName>
                                        </p:attrNameLst>
                                      </p:cBhvr>
                                      <p:to>
                                        <p:strVal val="hidden"/>
                                      </p:to>
                                    </p:set>
                                  </p:childTnLst>
                                </p:cTn>
                              </p:par>
                              <p:par>
                                <p:cTn id="238" presetID="10" presetClass="exit" presetSubtype="0" fill="hold" grpId="8" nodeType="withEffect">
                                  <p:stCondLst>
                                    <p:cond delay="0"/>
                                  </p:stCondLst>
                                  <p:childTnLst>
                                    <p:animEffect transition="out" filter="fade">
                                      <p:cBhvr>
                                        <p:cTn id="239" dur="2000"/>
                                        <p:tgtEl>
                                          <p:spTgt spid="97"/>
                                        </p:tgtEl>
                                      </p:cBhvr>
                                    </p:animEffect>
                                    <p:set>
                                      <p:cBhvr>
                                        <p:cTn id="240" dur="1" fill="hold">
                                          <p:stCondLst>
                                            <p:cond delay="1999"/>
                                          </p:stCondLst>
                                        </p:cTn>
                                        <p:tgtEl>
                                          <p:spTgt spid="97"/>
                                        </p:tgtEl>
                                        <p:attrNameLst>
                                          <p:attrName>style.visibility</p:attrName>
                                        </p:attrNameLst>
                                      </p:cBhvr>
                                      <p:to>
                                        <p:strVal val="hidden"/>
                                      </p:to>
                                    </p:set>
                                  </p:childTnLst>
                                </p:cTn>
                              </p:par>
                            </p:childTnLst>
                          </p:cTn>
                        </p:par>
                        <p:par>
                          <p:cTn id="241" fill="hold">
                            <p:stCondLst>
                              <p:cond delay="8000"/>
                            </p:stCondLst>
                            <p:childTnLst>
                              <p:par>
                                <p:cTn id="242" presetID="1" presetClass="entr" presetSubtype="0" fill="hold" grpId="2" nodeType="afterEffect">
                                  <p:stCondLst>
                                    <p:cond delay="0"/>
                                  </p:stCondLst>
                                  <p:childTnLst>
                                    <p:set>
                                      <p:cBhvr>
                                        <p:cTn id="243" dur="1" fill="hold">
                                          <p:stCondLst>
                                            <p:cond delay="0"/>
                                          </p:stCondLst>
                                        </p:cTn>
                                        <p:tgtEl>
                                          <p:spTgt spid="81"/>
                                        </p:tgtEl>
                                        <p:attrNameLst>
                                          <p:attrName>style.visibility</p:attrName>
                                        </p:attrNameLst>
                                      </p:cBhvr>
                                      <p:to>
                                        <p:strVal val="visible"/>
                                      </p:to>
                                    </p:set>
                                  </p:childTnLst>
                                </p:cTn>
                              </p:par>
                              <p:par>
                                <p:cTn id="244" presetID="1" presetClass="entr" presetSubtype="0" fill="hold" grpId="2" nodeType="withEffect">
                                  <p:stCondLst>
                                    <p:cond delay="0"/>
                                  </p:stCondLst>
                                  <p:childTnLst>
                                    <p:set>
                                      <p:cBhvr>
                                        <p:cTn id="245" dur="1" fill="hold">
                                          <p:stCondLst>
                                            <p:cond delay="0"/>
                                          </p:stCondLst>
                                        </p:cTn>
                                        <p:tgtEl>
                                          <p:spTgt spid="76"/>
                                        </p:tgtEl>
                                        <p:attrNameLst>
                                          <p:attrName>style.visibility</p:attrName>
                                        </p:attrNameLst>
                                      </p:cBhvr>
                                      <p:to>
                                        <p:strVal val="visible"/>
                                      </p:to>
                                    </p:set>
                                  </p:childTnLst>
                                </p:cTn>
                              </p:par>
                              <p:par>
                                <p:cTn id="246" presetID="1" presetClass="entr" presetSubtype="0" fill="hold" grpId="2" nodeType="withEffect">
                                  <p:stCondLst>
                                    <p:cond delay="0"/>
                                  </p:stCondLst>
                                  <p:childTnLst>
                                    <p:set>
                                      <p:cBhvr>
                                        <p:cTn id="247" dur="1" fill="hold">
                                          <p:stCondLst>
                                            <p:cond delay="0"/>
                                          </p:stCondLst>
                                        </p:cTn>
                                        <p:tgtEl>
                                          <p:spTgt spid="71"/>
                                        </p:tgtEl>
                                        <p:attrNameLst>
                                          <p:attrName>style.visibility</p:attrName>
                                        </p:attrNameLst>
                                      </p:cBhvr>
                                      <p:to>
                                        <p:strVal val="visible"/>
                                      </p:to>
                                    </p:set>
                                  </p:childTnLst>
                                </p:cTn>
                              </p:par>
                              <p:par>
                                <p:cTn id="248" presetID="1" presetClass="entr" presetSubtype="0" fill="hold" grpId="5" nodeType="withEffect">
                                  <p:stCondLst>
                                    <p:cond delay="0"/>
                                  </p:stCondLst>
                                  <p:childTnLst>
                                    <p:set>
                                      <p:cBhvr>
                                        <p:cTn id="249" dur="1" fill="hold">
                                          <p:stCondLst>
                                            <p:cond delay="0"/>
                                          </p:stCondLst>
                                        </p:cTn>
                                        <p:tgtEl>
                                          <p:spTgt spid="91"/>
                                        </p:tgtEl>
                                        <p:attrNameLst>
                                          <p:attrName>style.visibility</p:attrName>
                                        </p:attrNameLst>
                                      </p:cBhvr>
                                      <p:to>
                                        <p:strVal val="visible"/>
                                      </p:to>
                                    </p:set>
                                  </p:childTnLst>
                                </p:cTn>
                              </p:par>
                              <p:par>
                                <p:cTn id="250" presetID="1" presetClass="entr" presetSubtype="0" fill="hold" grpId="5" nodeType="withEffect">
                                  <p:stCondLst>
                                    <p:cond delay="0"/>
                                  </p:stCondLst>
                                  <p:childTnLst>
                                    <p:set>
                                      <p:cBhvr>
                                        <p:cTn id="251" dur="1" fill="hold">
                                          <p:stCondLst>
                                            <p:cond delay="0"/>
                                          </p:stCondLst>
                                        </p:cTn>
                                        <p:tgtEl>
                                          <p:spTgt spid="95"/>
                                        </p:tgtEl>
                                        <p:attrNameLst>
                                          <p:attrName>style.visibility</p:attrName>
                                        </p:attrNameLst>
                                      </p:cBhvr>
                                      <p:to>
                                        <p:strVal val="visible"/>
                                      </p:to>
                                    </p:set>
                                  </p:childTnLst>
                                </p:cTn>
                              </p:par>
                              <p:par>
                                <p:cTn id="252" presetID="42" presetClass="path" presetSubtype="0" accel="50000" decel="50000" fill="hold" grpId="9" nodeType="withEffect">
                                  <p:stCondLst>
                                    <p:cond delay="0"/>
                                  </p:stCondLst>
                                  <p:childTnLst>
                                    <p:animMotion origin="layout" path="M -0.7135 -0.08249 L -0.52643 0.11851 " pathEditMode="relative" rAng="0" ptsTypes="AA">
                                      <p:cBhvr>
                                        <p:cTn id="253" dur="2000" fill="hold"/>
                                        <p:tgtEl>
                                          <p:spTgt spid="82"/>
                                        </p:tgtEl>
                                        <p:attrNameLst>
                                          <p:attrName>ppt_x</p:attrName>
                                          <p:attrName>ppt_y</p:attrName>
                                        </p:attrNameLst>
                                      </p:cBhvr>
                                      <p:rCtr x="9453" y="9985"/>
                                    </p:animMotion>
                                  </p:childTnLst>
                                </p:cTn>
                              </p:par>
                              <p:par>
                                <p:cTn id="254" presetID="42" presetClass="path" presetSubtype="0" accel="50000" decel="50000" fill="hold" grpId="10" nodeType="withEffect">
                                  <p:stCondLst>
                                    <p:cond delay="0"/>
                                  </p:stCondLst>
                                  <p:childTnLst>
                                    <p:animMotion origin="layout" path="M -0.52643 0.1507 L -0.35065 0.14938 " pathEditMode="relative" rAng="0" ptsTypes="AA">
                                      <p:cBhvr>
                                        <p:cTn id="255" dur="2000" fill="hold"/>
                                        <p:tgtEl>
                                          <p:spTgt spid="83"/>
                                        </p:tgtEl>
                                        <p:attrNameLst>
                                          <p:attrName>ppt_x</p:attrName>
                                          <p:attrName>ppt_y</p:attrName>
                                        </p:attrNameLst>
                                      </p:cBhvr>
                                      <p:rCtr x="8819" y="-23"/>
                                    </p:animMotion>
                                  </p:childTnLst>
                                </p:cTn>
                              </p:par>
                              <p:par>
                                <p:cTn id="256" presetID="42" presetClass="path" presetSubtype="0" accel="50000" decel="50000" fill="hold" grpId="11" nodeType="withEffect">
                                  <p:stCondLst>
                                    <p:cond delay="0"/>
                                  </p:stCondLst>
                                  <p:childTnLst>
                                    <p:animMotion origin="layout" path="M -0.35065 0.18094 L -0.17543 0.18094 " pathEditMode="relative" rAng="0" ptsTypes="AA">
                                      <p:cBhvr>
                                        <p:cTn id="257" dur="2000" fill="hold"/>
                                        <p:tgtEl>
                                          <p:spTgt spid="84"/>
                                        </p:tgtEl>
                                        <p:attrNameLst>
                                          <p:attrName>ppt_x</p:attrName>
                                          <p:attrName>ppt_y</p:attrName>
                                        </p:attrNameLst>
                                      </p:cBhvr>
                                      <p:rCtr x="9041" y="-93"/>
                                    </p:animMotion>
                                  </p:childTnLst>
                                </p:cTn>
                              </p:par>
                              <p:par>
                                <p:cTn id="258" presetID="42" presetClass="path" presetSubtype="0" accel="50000" decel="50000" fill="hold" grpId="12" nodeType="withEffect">
                                  <p:stCondLst>
                                    <p:cond delay="0"/>
                                  </p:stCondLst>
                                  <p:childTnLst>
                                    <p:animMotion origin="layout" path="M -0.17543 0.21311 L -4.34028E-5 0.21312 " pathEditMode="relative" rAng="0" ptsTypes="AA">
                                      <p:cBhvr>
                                        <p:cTn id="259" dur="2000" fill="hold"/>
                                        <p:tgtEl>
                                          <p:spTgt spid="85"/>
                                        </p:tgtEl>
                                        <p:attrNameLst>
                                          <p:attrName>ppt_x</p:attrName>
                                          <p:attrName>ppt_y</p:attrName>
                                        </p:attrNameLst>
                                      </p:cBhvr>
                                      <p:rCtr x="8819" y="517"/>
                                    </p:animMotion>
                                  </p:childTnLst>
                                </p:cTn>
                              </p:par>
                              <p:par>
                                <p:cTn id="260" presetID="42" presetClass="path" presetSubtype="0" accel="50000" decel="50000" fill="hold" grpId="3" nodeType="withEffect">
                                  <p:stCondLst>
                                    <p:cond delay="0"/>
                                  </p:stCondLst>
                                  <p:childTnLst>
                                    <p:animMotion origin="layout" path="M -4.28472E-5 0.1507 L 8.71528E-5 0.32955 " pathEditMode="relative" rAng="0" ptsTypes="AA">
                                      <p:cBhvr>
                                        <p:cTn id="261" dur="2000" fill="hold"/>
                                        <p:tgtEl>
                                          <p:spTgt spid="71"/>
                                        </p:tgtEl>
                                        <p:attrNameLst>
                                          <p:attrName>ppt_x</p:attrName>
                                          <p:attrName>ppt_y</p:attrName>
                                        </p:attrNameLst>
                                      </p:cBhvr>
                                      <p:rCtr x="4" y="8943"/>
                                    </p:animMotion>
                                  </p:childTnLst>
                                </p:cTn>
                              </p:par>
                              <p:par>
                                <p:cTn id="262" presetID="42" presetClass="path" presetSubtype="0" accel="50000" decel="50000" fill="hold" grpId="3" nodeType="withEffect">
                                  <p:stCondLst>
                                    <p:cond delay="0"/>
                                  </p:stCondLst>
                                  <p:childTnLst>
                                    <p:animMotion origin="layout" path="M 0.00026 0.18094 L 3.97222E-5 0.32871 " pathEditMode="relative" rAng="0" ptsTypes="AA">
                                      <p:cBhvr>
                                        <p:cTn id="263" dur="2000" fill="hold"/>
                                        <p:tgtEl>
                                          <p:spTgt spid="76"/>
                                        </p:tgtEl>
                                        <p:attrNameLst>
                                          <p:attrName>ppt_x</p:attrName>
                                          <p:attrName>ppt_y</p:attrName>
                                        </p:attrNameLst>
                                      </p:cBhvr>
                                      <p:rCtr x="-13" y="7384"/>
                                    </p:animMotion>
                                  </p:childTnLst>
                                </p:cTn>
                              </p:par>
                              <p:par>
                                <p:cTn id="264" presetID="42" presetClass="path" presetSubtype="0" accel="50000" decel="50000" fill="hold" grpId="3" nodeType="withEffect">
                                  <p:stCondLst>
                                    <p:cond delay="0"/>
                                  </p:stCondLst>
                                  <p:childTnLst>
                                    <p:animMotion origin="layout" path="M 2.29167E-6 0.21311 L -4.77083E-5 0.3287 " pathEditMode="relative" rAng="0" ptsTypes="AA">
                                      <p:cBhvr>
                                        <p:cTn id="265" dur="2000" fill="hold"/>
                                        <p:tgtEl>
                                          <p:spTgt spid="81"/>
                                        </p:tgtEl>
                                        <p:attrNameLst>
                                          <p:attrName>ppt_x</p:attrName>
                                          <p:attrName>ppt_y</p:attrName>
                                        </p:attrNameLst>
                                      </p:cBhvr>
                                      <p:rCtr x="-4" y="5779"/>
                                    </p:animMotion>
                                  </p:childTnLst>
                                </p:cTn>
                              </p:par>
                              <p:par>
                                <p:cTn id="266" presetID="42" presetClass="path" presetSubtype="0" accel="50000" decel="50000" fill="hold" grpId="6" nodeType="withEffect">
                                  <p:stCondLst>
                                    <p:cond delay="0"/>
                                  </p:stCondLst>
                                  <p:childTnLst>
                                    <p:animMotion origin="layout" path="M 0.18711 -0.3581 L -3.47222E-6 -0.14375 " pathEditMode="relative" rAng="0" ptsTypes="AA">
                                      <p:cBhvr>
                                        <p:cTn id="267" dur="2000" fill="hold"/>
                                        <p:tgtEl>
                                          <p:spTgt spid="91"/>
                                        </p:tgtEl>
                                        <p:attrNameLst>
                                          <p:attrName>ppt_x</p:attrName>
                                          <p:attrName>ppt_y</p:attrName>
                                        </p:attrNameLst>
                                      </p:cBhvr>
                                      <p:rCtr x="-9353" y="10733"/>
                                    </p:animMotion>
                                  </p:childTnLst>
                                </p:cTn>
                              </p:par>
                              <p:par>
                                <p:cTn id="268" presetID="42" presetClass="path" presetSubtype="0" accel="50000" decel="50000" fill="hold" grpId="6" nodeType="withEffect">
                                  <p:stCondLst>
                                    <p:cond delay="0"/>
                                  </p:stCondLst>
                                  <p:childTnLst>
                                    <p:animMotion origin="layout" path="M 0.28828 -0.3581 L 1.0842E-17 -0.14375 " pathEditMode="relative" rAng="0" ptsTypes="AA">
                                      <p:cBhvr>
                                        <p:cTn id="269" dur="2000" fill="hold"/>
                                        <p:tgtEl>
                                          <p:spTgt spid="95"/>
                                        </p:tgtEl>
                                        <p:attrNameLst>
                                          <p:attrName>ppt_x</p:attrName>
                                          <p:attrName>ppt_y</p:attrName>
                                        </p:attrNameLst>
                                      </p:cBhvr>
                                      <p:rCtr x="-14566" y="10733"/>
                                    </p:animMotion>
                                  </p:childTnLst>
                                </p:cTn>
                              </p:par>
                            </p:childTnLst>
                          </p:cTn>
                        </p:par>
                        <p:par>
                          <p:cTn id="270" fill="hold">
                            <p:stCondLst>
                              <p:cond delay="10000"/>
                            </p:stCondLst>
                            <p:childTnLst>
                              <p:par>
                                <p:cTn id="271" presetID="1" presetClass="entr" presetSubtype="0" fill="hold" grpId="2" nodeType="afterEffect">
                                  <p:stCondLst>
                                    <p:cond delay="0"/>
                                  </p:stCondLst>
                                  <p:childTnLst>
                                    <p:set>
                                      <p:cBhvr>
                                        <p:cTn id="272" dur="1" fill="hold">
                                          <p:stCondLst>
                                            <p:cond delay="0"/>
                                          </p:stCondLst>
                                        </p:cTn>
                                        <p:tgtEl>
                                          <p:spTgt spid="80"/>
                                        </p:tgtEl>
                                        <p:attrNameLst>
                                          <p:attrName>style.visibility</p:attrName>
                                        </p:attrNameLst>
                                      </p:cBhvr>
                                      <p:to>
                                        <p:strVal val="visible"/>
                                      </p:to>
                                    </p:set>
                                  </p:childTnLst>
                                </p:cTn>
                              </p:par>
                              <p:par>
                                <p:cTn id="273" presetID="1" presetClass="entr" presetSubtype="0" fill="hold" grpId="2" nodeType="withEffect">
                                  <p:stCondLst>
                                    <p:cond delay="0"/>
                                  </p:stCondLst>
                                  <p:childTnLst>
                                    <p:set>
                                      <p:cBhvr>
                                        <p:cTn id="274" dur="1" fill="hold">
                                          <p:stCondLst>
                                            <p:cond delay="0"/>
                                          </p:stCondLst>
                                        </p:cTn>
                                        <p:tgtEl>
                                          <p:spTgt spid="75"/>
                                        </p:tgtEl>
                                        <p:attrNameLst>
                                          <p:attrName>style.visibility</p:attrName>
                                        </p:attrNameLst>
                                      </p:cBhvr>
                                      <p:to>
                                        <p:strVal val="visible"/>
                                      </p:to>
                                    </p:set>
                                  </p:childTnLst>
                                </p:cTn>
                              </p:par>
                              <p:par>
                                <p:cTn id="275" presetID="1" presetClass="entr" presetSubtype="0" fill="hold" grpId="2" nodeType="withEffect">
                                  <p:stCondLst>
                                    <p:cond delay="0"/>
                                  </p:stCondLst>
                                  <p:childTnLst>
                                    <p:set>
                                      <p:cBhvr>
                                        <p:cTn id="276" dur="1" fill="hold">
                                          <p:stCondLst>
                                            <p:cond delay="0"/>
                                          </p:stCondLst>
                                        </p:cTn>
                                        <p:tgtEl>
                                          <p:spTgt spid="70"/>
                                        </p:tgtEl>
                                        <p:attrNameLst>
                                          <p:attrName>style.visibility</p:attrName>
                                        </p:attrNameLst>
                                      </p:cBhvr>
                                      <p:to>
                                        <p:strVal val="visible"/>
                                      </p:to>
                                    </p:set>
                                  </p:childTnLst>
                                </p:cTn>
                              </p:par>
                            </p:childTnLst>
                          </p:cTn>
                        </p:par>
                        <p:par>
                          <p:cTn id="277" fill="hold">
                            <p:stCondLst>
                              <p:cond delay="10000"/>
                            </p:stCondLst>
                            <p:childTnLst>
                              <p:par>
                                <p:cTn id="278" presetID="10" presetClass="exit" presetSubtype="0" fill="hold" grpId="7" nodeType="afterEffect">
                                  <p:stCondLst>
                                    <p:cond delay="0"/>
                                  </p:stCondLst>
                                  <p:childTnLst>
                                    <p:animEffect transition="out" filter="fade">
                                      <p:cBhvr>
                                        <p:cTn id="279" dur="2000"/>
                                        <p:tgtEl>
                                          <p:spTgt spid="91"/>
                                        </p:tgtEl>
                                      </p:cBhvr>
                                    </p:animEffect>
                                    <p:set>
                                      <p:cBhvr>
                                        <p:cTn id="280" dur="1" fill="hold">
                                          <p:stCondLst>
                                            <p:cond delay="1999"/>
                                          </p:stCondLst>
                                        </p:cTn>
                                        <p:tgtEl>
                                          <p:spTgt spid="91"/>
                                        </p:tgtEl>
                                        <p:attrNameLst>
                                          <p:attrName>style.visibility</p:attrName>
                                        </p:attrNameLst>
                                      </p:cBhvr>
                                      <p:to>
                                        <p:strVal val="hidden"/>
                                      </p:to>
                                    </p:set>
                                  </p:childTnLst>
                                </p:cTn>
                              </p:par>
                              <p:par>
                                <p:cTn id="281" presetID="10" presetClass="exit" presetSubtype="0" fill="hold" grpId="7" nodeType="withEffect">
                                  <p:stCondLst>
                                    <p:cond delay="0"/>
                                  </p:stCondLst>
                                  <p:childTnLst>
                                    <p:animEffect transition="out" filter="fade">
                                      <p:cBhvr>
                                        <p:cTn id="282" dur="2000"/>
                                        <p:tgtEl>
                                          <p:spTgt spid="95"/>
                                        </p:tgtEl>
                                      </p:cBhvr>
                                    </p:animEffect>
                                    <p:set>
                                      <p:cBhvr>
                                        <p:cTn id="283" dur="1" fill="hold">
                                          <p:stCondLst>
                                            <p:cond delay="1999"/>
                                          </p:stCondLst>
                                        </p:cTn>
                                        <p:tgtEl>
                                          <p:spTgt spid="95"/>
                                        </p:tgtEl>
                                        <p:attrNameLst>
                                          <p:attrName>style.visibility</p:attrName>
                                        </p:attrNameLst>
                                      </p:cBhvr>
                                      <p:to>
                                        <p:strVal val="hidden"/>
                                      </p:to>
                                    </p:set>
                                  </p:childTnLst>
                                </p:cTn>
                              </p:par>
                              <p:par>
                                <p:cTn id="284" presetID="42" presetClass="path" presetSubtype="0" accel="50000" decel="50000" fill="hold" grpId="8" nodeType="withEffect">
                                  <p:stCondLst>
                                    <p:cond delay="0"/>
                                  </p:stCondLst>
                                  <p:childTnLst>
                                    <p:animMotion origin="layout" path="M -6.94444E-8 -0.14375 L -3.47222E-6 -2.46914E-7 " pathEditMode="relative" rAng="0" ptsTypes="AA">
                                      <p:cBhvr>
                                        <p:cTn id="285" dur="2000" fill="hold"/>
                                        <p:tgtEl>
                                          <p:spTgt spid="91"/>
                                        </p:tgtEl>
                                        <p:attrNameLst>
                                          <p:attrName>ppt_x</p:attrName>
                                          <p:attrName>ppt_y</p:attrName>
                                        </p:attrNameLst>
                                      </p:cBhvr>
                                      <p:rCtr x="0" y="7276"/>
                                    </p:animMotion>
                                  </p:childTnLst>
                                </p:cTn>
                              </p:par>
                              <p:par>
                                <p:cTn id="286" presetID="42" presetClass="path" presetSubtype="0" accel="50000" decel="50000" fill="hold" grpId="8" nodeType="withEffect">
                                  <p:stCondLst>
                                    <p:cond delay="0"/>
                                  </p:stCondLst>
                                  <p:childTnLst>
                                    <p:animMotion origin="layout" path="M 1.80556E-6 -0.14375 L -4.23611E-6 3.20988E-6 " pathEditMode="relative" rAng="0" ptsTypes="AA">
                                      <p:cBhvr>
                                        <p:cTn id="287" dur="2000" fill="hold"/>
                                        <p:tgtEl>
                                          <p:spTgt spid="95"/>
                                        </p:tgtEl>
                                        <p:attrNameLst>
                                          <p:attrName>ppt_x</p:attrName>
                                          <p:attrName>ppt_y</p:attrName>
                                        </p:attrNameLst>
                                      </p:cBhvr>
                                      <p:rCtr x="-126" y="7145"/>
                                    </p:animMotion>
                                  </p:childTnLst>
                                </p:cTn>
                              </p:par>
                              <p:par>
                                <p:cTn id="288" presetID="42" presetClass="path" presetSubtype="0" accel="50000" decel="50000" fill="hold" grpId="10" nodeType="withEffect">
                                  <p:stCondLst>
                                    <p:cond delay="0"/>
                                  </p:stCondLst>
                                  <p:childTnLst>
                                    <p:animMotion origin="layout" path="M -0.52643 0.11852 L -0.35065 0.11721 " pathEditMode="relative" rAng="0" ptsTypes="AA">
                                      <p:cBhvr>
                                        <p:cTn id="289" dur="2000" fill="hold"/>
                                        <p:tgtEl>
                                          <p:spTgt spid="82"/>
                                        </p:tgtEl>
                                        <p:attrNameLst>
                                          <p:attrName>ppt_x</p:attrName>
                                          <p:attrName>ppt_y</p:attrName>
                                        </p:attrNameLst>
                                      </p:cBhvr>
                                      <p:rCtr x="8754" y="-154"/>
                                    </p:animMotion>
                                  </p:childTnLst>
                                </p:cTn>
                              </p:par>
                              <p:par>
                                <p:cTn id="290" presetID="42" presetClass="path" presetSubtype="0" accel="50000" decel="50000" fill="hold" grpId="11" nodeType="withEffect">
                                  <p:stCondLst>
                                    <p:cond delay="0"/>
                                  </p:stCondLst>
                                  <p:childTnLst>
                                    <p:animMotion origin="layout" path="M -0.35065 0.14938 L -0.17543 0.14938 " pathEditMode="relative" rAng="0" ptsTypes="AA">
                                      <p:cBhvr>
                                        <p:cTn id="291" dur="2000" fill="hold"/>
                                        <p:tgtEl>
                                          <p:spTgt spid="83"/>
                                        </p:tgtEl>
                                        <p:attrNameLst>
                                          <p:attrName>ppt_x</p:attrName>
                                          <p:attrName>ppt_y</p:attrName>
                                        </p:attrNameLst>
                                      </p:cBhvr>
                                      <p:rCtr x="8854" y="0"/>
                                    </p:animMotion>
                                  </p:childTnLst>
                                </p:cTn>
                              </p:par>
                              <p:par>
                                <p:cTn id="292" presetID="42" presetClass="path" presetSubtype="0" accel="50000" decel="50000" fill="hold" grpId="12" nodeType="withEffect">
                                  <p:stCondLst>
                                    <p:cond delay="0"/>
                                  </p:stCondLst>
                                  <p:childTnLst>
                                    <p:animMotion origin="layout" path="M -0.17543 0.18094 L -4.45139E-5 0.18095 " pathEditMode="relative" rAng="0" ptsTypes="AA">
                                      <p:cBhvr>
                                        <p:cTn id="293" dur="2000" fill="hold"/>
                                        <p:tgtEl>
                                          <p:spTgt spid="84"/>
                                        </p:tgtEl>
                                        <p:attrNameLst>
                                          <p:attrName>ppt_x</p:attrName>
                                          <p:attrName>ppt_y</p:attrName>
                                        </p:attrNameLst>
                                      </p:cBhvr>
                                      <p:rCtr x="8750" y="-262"/>
                                    </p:animMotion>
                                  </p:childTnLst>
                                </p:cTn>
                              </p:par>
                              <p:par>
                                <p:cTn id="294" presetID="42" presetClass="path" presetSubtype="0" accel="50000" decel="50000" fill="hold" grpId="3" nodeType="withEffect">
                                  <p:stCondLst>
                                    <p:cond delay="0"/>
                                  </p:stCondLst>
                                  <p:childTnLst>
                                    <p:animMotion origin="layout" path="M -4.28472E-5 0.11852 L 0.00013 0.32955 " pathEditMode="relative" rAng="0" ptsTypes="AA">
                                      <p:cBhvr>
                                        <p:cTn id="295" dur="2000" fill="hold"/>
                                        <p:tgtEl>
                                          <p:spTgt spid="70"/>
                                        </p:tgtEl>
                                        <p:attrNameLst>
                                          <p:attrName>ppt_x</p:attrName>
                                          <p:attrName>ppt_y</p:attrName>
                                        </p:attrNameLst>
                                      </p:cBhvr>
                                      <p:rCtr x="9" y="10548"/>
                                    </p:animMotion>
                                  </p:childTnLst>
                                </p:cTn>
                              </p:par>
                              <p:par>
                                <p:cTn id="296" presetID="42" presetClass="path" presetSubtype="0" accel="50000" decel="50000" fill="hold" grpId="3" nodeType="withEffect">
                                  <p:stCondLst>
                                    <p:cond delay="0"/>
                                  </p:stCondLst>
                                  <p:childTnLst>
                                    <p:animMotion origin="layout" path="M 0.00026 0.14938 L 3.97222E-5 0.32948 " pathEditMode="relative" rAng="0" ptsTypes="AA">
                                      <p:cBhvr>
                                        <p:cTn id="297" dur="2000" fill="hold"/>
                                        <p:tgtEl>
                                          <p:spTgt spid="75"/>
                                        </p:tgtEl>
                                        <p:attrNameLst>
                                          <p:attrName>ppt_x</p:attrName>
                                          <p:attrName>ppt_y</p:attrName>
                                        </p:attrNameLst>
                                      </p:cBhvr>
                                      <p:rCtr x="-13" y="9005"/>
                                    </p:animMotion>
                                  </p:childTnLst>
                                </p:cTn>
                              </p:par>
                              <p:par>
                                <p:cTn id="298" presetID="42" presetClass="path" presetSubtype="0" accel="50000" decel="50000" fill="hold" grpId="3" nodeType="withEffect">
                                  <p:stCondLst>
                                    <p:cond delay="0"/>
                                  </p:stCondLst>
                                  <p:childTnLst>
                                    <p:animMotion origin="layout" path="M 2.29167E-6 0.18094 L -4.77083E-5 0.32863 " pathEditMode="relative" rAng="0" ptsTypes="AA">
                                      <p:cBhvr>
                                        <p:cTn id="299" dur="2000" fill="hold"/>
                                        <p:tgtEl>
                                          <p:spTgt spid="80"/>
                                        </p:tgtEl>
                                        <p:attrNameLst>
                                          <p:attrName>ppt_x</p:attrName>
                                          <p:attrName>ppt_y</p:attrName>
                                        </p:attrNameLst>
                                      </p:cBhvr>
                                      <p:rCtr x="-4" y="7384"/>
                                    </p:animMotion>
                                  </p:childTnLst>
                                </p:cTn>
                              </p:par>
                              <p:par>
                                <p:cTn id="300" presetID="42" presetClass="path" presetSubtype="0" accel="50000" decel="50000" fill="hold" grpId="13" nodeType="withEffect">
                                  <p:stCondLst>
                                    <p:cond delay="0"/>
                                  </p:stCondLst>
                                  <p:childTnLst>
                                    <p:animMotion origin="layout" path="M -4.17361E-5 0.21311 L 0.00022 0.32855 " pathEditMode="relative" rAng="0" ptsTypes="AA">
                                      <p:cBhvr>
                                        <p:cTn id="301" dur="2000" fill="hold"/>
                                        <p:tgtEl>
                                          <p:spTgt spid="85"/>
                                        </p:tgtEl>
                                        <p:attrNameLst>
                                          <p:attrName>ppt_x</p:attrName>
                                          <p:attrName>ppt_y</p:attrName>
                                        </p:attrNameLst>
                                      </p:cBhvr>
                                      <p:rCtr x="13" y="5772"/>
                                    </p:animMotion>
                                  </p:childTnLst>
                                </p:cTn>
                              </p:par>
                            </p:childTnLst>
                          </p:cTn>
                        </p:par>
                        <p:par>
                          <p:cTn id="302" fill="hold">
                            <p:stCondLst>
                              <p:cond delay="12000"/>
                            </p:stCondLst>
                            <p:childTnLst>
                              <p:par>
                                <p:cTn id="303" presetID="1" presetClass="entr" presetSubtype="0" fill="hold" grpId="2" nodeType="afterEffect">
                                  <p:stCondLst>
                                    <p:cond delay="0"/>
                                  </p:stCondLst>
                                  <p:childTnLst>
                                    <p:set>
                                      <p:cBhvr>
                                        <p:cTn id="304" dur="1" fill="hold">
                                          <p:stCondLst>
                                            <p:cond delay="0"/>
                                          </p:stCondLst>
                                        </p:cTn>
                                        <p:tgtEl>
                                          <p:spTgt spid="79"/>
                                        </p:tgtEl>
                                        <p:attrNameLst>
                                          <p:attrName>style.visibility</p:attrName>
                                        </p:attrNameLst>
                                      </p:cBhvr>
                                      <p:to>
                                        <p:strVal val="visible"/>
                                      </p:to>
                                    </p:set>
                                  </p:childTnLst>
                                </p:cTn>
                              </p:par>
                              <p:par>
                                <p:cTn id="305" presetID="1" presetClass="entr" presetSubtype="0" fill="hold" grpId="2" nodeType="withEffect">
                                  <p:stCondLst>
                                    <p:cond delay="0"/>
                                  </p:stCondLst>
                                  <p:childTnLst>
                                    <p:set>
                                      <p:cBhvr>
                                        <p:cTn id="306" dur="1" fill="hold">
                                          <p:stCondLst>
                                            <p:cond delay="0"/>
                                          </p:stCondLst>
                                        </p:cTn>
                                        <p:tgtEl>
                                          <p:spTgt spid="74"/>
                                        </p:tgtEl>
                                        <p:attrNameLst>
                                          <p:attrName>style.visibility</p:attrName>
                                        </p:attrNameLst>
                                      </p:cBhvr>
                                      <p:to>
                                        <p:strVal val="visible"/>
                                      </p:to>
                                    </p:set>
                                  </p:childTnLst>
                                </p:cTn>
                              </p:par>
                            </p:childTnLst>
                          </p:cTn>
                        </p:par>
                        <p:par>
                          <p:cTn id="307" fill="hold">
                            <p:stCondLst>
                              <p:cond delay="12000"/>
                            </p:stCondLst>
                            <p:childTnLst>
                              <p:par>
                                <p:cTn id="308" presetID="42" presetClass="path" presetSubtype="0" accel="50000" decel="50000" fill="hold" grpId="11" nodeType="afterEffect">
                                  <p:stCondLst>
                                    <p:cond delay="0"/>
                                  </p:stCondLst>
                                  <p:childTnLst>
                                    <p:animMotion origin="layout" path="M -0.35065 0.1172 L -0.17543 0.1172 " pathEditMode="relative" rAng="0" ptsTypes="AA">
                                      <p:cBhvr>
                                        <p:cTn id="309" dur="2000" fill="hold"/>
                                        <p:tgtEl>
                                          <p:spTgt spid="82"/>
                                        </p:tgtEl>
                                        <p:attrNameLst>
                                          <p:attrName>ppt_x</p:attrName>
                                          <p:attrName>ppt_y</p:attrName>
                                        </p:attrNameLst>
                                      </p:cBhvr>
                                      <p:rCtr x="8780" y="0"/>
                                    </p:animMotion>
                                  </p:childTnLst>
                                </p:cTn>
                              </p:par>
                              <p:par>
                                <p:cTn id="310" presetID="42" presetClass="path" presetSubtype="0" accel="50000" decel="50000" fill="hold" grpId="12" nodeType="withEffect">
                                  <p:stCondLst>
                                    <p:cond delay="0"/>
                                  </p:stCondLst>
                                  <p:childTnLst>
                                    <p:animMotion origin="layout" path="M -0.17543 0.14938 L -4.34028E-5 0.14938 " pathEditMode="relative" rAng="0" ptsTypes="AA">
                                      <p:cBhvr>
                                        <p:cTn id="311" dur="2000" fill="hold"/>
                                        <p:tgtEl>
                                          <p:spTgt spid="83"/>
                                        </p:tgtEl>
                                        <p:attrNameLst>
                                          <p:attrName>ppt_x</p:attrName>
                                          <p:attrName>ppt_y</p:attrName>
                                        </p:attrNameLst>
                                      </p:cBhvr>
                                      <p:rCtr x="8819" y="0"/>
                                    </p:animMotion>
                                  </p:childTnLst>
                                </p:cTn>
                              </p:par>
                              <p:par>
                                <p:cTn id="312" presetID="42" presetClass="path" presetSubtype="0" accel="50000" decel="50000" fill="hold" grpId="3" nodeType="withEffect">
                                  <p:stCondLst>
                                    <p:cond delay="0"/>
                                  </p:stCondLst>
                                  <p:childTnLst>
                                    <p:animMotion origin="layout" path="M 0.00026 0.1172 L 3.97222E-5 0.32978 " pathEditMode="relative" rAng="0" ptsTypes="AA">
                                      <p:cBhvr>
                                        <p:cTn id="313" dur="2000" fill="hold"/>
                                        <p:tgtEl>
                                          <p:spTgt spid="74"/>
                                        </p:tgtEl>
                                        <p:attrNameLst>
                                          <p:attrName>ppt_x</p:attrName>
                                          <p:attrName>ppt_y</p:attrName>
                                        </p:attrNameLst>
                                      </p:cBhvr>
                                      <p:rCtr x="-13" y="10625"/>
                                    </p:animMotion>
                                  </p:childTnLst>
                                </p:cTn>
                              </p:par>
                              <p:par>
                                <p:cTn id="314" presetID="42" presetClass="path" presetSubtype="0" accel="50000" decel="50000" fill="hold" grpId="3" nodeType="withEffect">
                                  <p:stCondLst>
                                    <p:cond delay="0"/>
                                  </p:stCondLst>
                                  <p:childTnLst>
                                    <p:animMotion origin="layout" path="M 2.29167E-6 0.14938 L 0.00013 0.32948 " pathEditMode="relative" rAng="0" ptsTypes="AA">
                                      <p:cBhvr>
                                        <p:cTn id="315" dur="2000" fill="hold"/>
                                        <p:tgtEl>
                                          <p:spTgt spid="79"/>
                                        </p:tgtEl>
                                        <p:attrNameLst>
                                          <p:attrName>ppt_x</p:attrName>
                                          <p:attrName>ppt_y</p:attrName>
                                        </p:attrNameLst>
                                      </p:cBhvr>
                                      <p:rCtr x="4" y="9005"/>
                                    </p:animMotion>
                                  </p:childTnLst>
                                </p:cTn>
                              </p:par>
                              <p:par>
                                <p:cTn id="316" presetID="42" presetClass="path" presetSubtype="0" accel="50000" decel="50000" fill="hold" grpId="13" nodeType="withEffect">
                                  <p:stCondLst>
                                    <p:cond delay="0"/>
                                  </p:stCondLst>
                                  <p:childTnLst>
                                    <p:animMotion origin="layout" path="M -4.17361E-5 0.18094 L 0.00022 0.32886 " pathEditMode="relative" rAng="0" ptsTypes="AA">
                                      <p:cBhvr>
                                        <p:cTn id="317" dur="2000" fill="hold"/>
                                        <p:tgtEl>
                                          <p:spTgt spid="84"/>
                                        </p:tgtEl>
                                        <p:attrNameLst>
                                          <p:attrName>ppt_x</p:attrName>
                                          <p:attrName>ppt_y</p:attrName>
                                        </p:attrNameLst>
                                      </p:cBhvr>
                                      <p:rCtr x="13" y="7392"/>
                                    </p:animMotion>
                                  </p:childTnLst>
                                </p:cTn>
                              </p:par>
                            </p:childTnLst>
                          </p:cTn>
                        </p:par>
                        <p:par>
                          <p:cTn id="318" fill="hold">
                            <p:stCondLst>
                              <p:cond delay="14000"/>
                            </p:stCondLst>
                            <p:childTnLst>
                              <p:par>
                                <p:cTn id="319" presetID="1" presetClass="entr" presetSubtype="0" fill="hold" grpId="2" nodeType="afterEffect">
                                  <p:stCondLst>
                                    <p:cond delay="0"/>
                                  </p:stCondLst>
                                  <p:childTnLst>
                                    <p:set>
                                      <p:cBhvr>
                                        <p:cTn id="320" dur="1" fill="hold">
                                          <p:stCondLst>
                                            <p:cond delay="0"/>
                                          </p:stCondLst>
                                        </p:cTn>
                                        <p:tgtEl>
                                          <p:spTgt spid="78"/>
                                        </p:tgtEl>
                                        <p:attrNameLst>
                                          <p:attrName>style.visibility</p:attrName>
                                        </p:attrNameLst>
                                      </p:cBhvr>
                                      <p:to>
                                        <p:strVal val="visible"/>
                                      </p:to>
                                    </p:set>
                                  </p:childTnLst>
                                </p:cTn>
                              </p:par>
                              <p:par>
                                <p:cTn id="321" presetID="42" presetClass="path" presetSubtype="0" accel="50000" decel="50000" fill="hold" grpId="12" nodeType="withEffect">
                                  <p:stCondLst>
                                    <p:cond delay="0"/>
                                  </p:stCondLst>
                                  <p:childTnLst>
                                    <p:animMotion origin="layout" path="M -0.17543 0.1172 L -4.45139E-5 0.1172 " pathEditMode="relative" rAng="0" ptsTypes="AA">
                                      <p:cBhvr>
                                        <p:cTn id="322" dur="2000" fill="hold"/>
                                        <p:tgtEl>
                                          <p:spTgt spid="82"/>
                                        </p:tgtEl>
                                        <p:attrNameLst>
                                          <p:attrName>ppt_x</p:attrName>
                                          <p:attrName>ppt_y</p:attrName>
                                        </p:attrNameLst>
                                      </p:cBhvr>
                                      <p:rCtr x="8750" y="0"/>
                                    </p:animMotion>
                                  </p:childTnLst>
                                </p:cTn>
                              </p:par>
                              <p:par>
                                <p:cTn id="323" presetID="42" presetClass="path" presetSubtype="0" accel="50000" decel="50000" fill="hold" grpId="13" nodeType="withEffect">
                                  <p:stCondLst>
                                    <p:cond delay="0"/>
                                  </p:stCondLst>
                                  <p:childTnLst>
                                    <p:animMotion origin="layout" path="M -4.17361E-5 0.14938 L 0.00022 0.32955 " pathEditMode="relative" rAng="0" ptsTypes="AA">
                                      <p:cBhvr>
                                        <p:cTn id="324" dur="2000" fill="hold"/>
                                        <p:tgtEl>
                                          <p:spTgt spid="83"/>
                                        </p:tgtEl>
                                        <p:attrNameLst>
                                          <p:attrName>ppt_x</p:attrName>
                                          <p:attrName>ppt_y</p:attrName>
                                        </p:attrNameLst>
                                      </p:cBhvr>
                                      <p:rCtr x="13" y="9005"/>
                                    </p:animMotion>
                                  </p:childTnLst>
                                </p:cTn>
                              </p:par>
                              <p:par>
                                <p:cTn id="325" presetID="42" presetClass="path" presetSubtype="0" accel="50000" decel="50000" fill="hold" grpId="3" nodeType="withEffect">
                                  <p:stCondLst>
                                    <p:cond delay="0"/>
                                  </p:stCondLst>
                                  <p:childTnLst>
                                    <p:animMotion origin="layout" path="M 2.29167E-6 0.1172 L 4.22917E-5 0.32955 " pathEditMode="relative" rAng="0" ptsTypes="AA">
                                      <p:cBhvr>
                                        <p:cTn id="326" dur="2000" fill="hold"/>
                                        <p:tgtEl>
                                          <p:spTgt spid="78"/>
                                        </p:tgtEl>
                                        <p:attrNameLst>
                                          <p:attrName>ppt_x</p:attrName>
                                          <p:attrName>ppt_y</p:attrName>
                                        </p:attrNameLst>
                                      </p:cBhvr>
                                      <p:rCtr x="0" y="10617"/>
                                    </p:animMotion>
                                  </p:childTnLst>
                                </p:cTn>
                              </p:par>
                            </p:childTnLst>
                          </p:cTn>
                        </p:par>
                        <p:par>
                          <p:cTn id="327" fill="hold">
                            <p:stCondLst>
                              <p:cond delay="16000"/>
                            </p:stCondLst>
                            <p:childTnLst>
                              <p:par>
                                <p:cTn id="328" presetID="42" presetClass="path" presetSubtype="0" accel="50000" decel="50000" fill="hold" grpId="13" nodeType="afterEffect">
                                  <p:stCondLst>
                                    <p:cond delay="0"/>
                                  </p:stCondLst>
                                  <p:childTnLst>
                                    <p:animMotion origin="layout" path="M -4.17361E-5 0.1172 L 0.00013 0.32886 " pathEditMode="relative" rAng="0" ptsTypes="AA">
                                      <p:cBhvr>
                                        <p:cTn id="329" dur="2000" fill="hold"/>
                                        <p:tgtEl>
                                          <p:spTgt spid="82"/>
                                        </p:tgtEl>
                                        <p:attrNameLst>
                                          <p:attrName>ppt_x</p:attrName>
                                          <p:attrName>ppt_y</p:attrName>
                                        </p:attrNameLst>
                                      </p:cBhvr>
                                      <p:rCtr x="9" y="105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70" grpId="2" animBg="1"/>
      <p:bldP spid="70" grpId="3" animBg="1"/>
      <p:bldP spid="71" grpId="0" animBg="1"/>
      <p:bldP spid="71" grpId="1" animBg="1"/>
      <p:bldP spid="71" grpId="2" animBg="1"/>
      <p:bldP spid="71" grpId="3" animBg="1"/>
      <p:bldP spid="72" grpId="0" animBg="1"/>
      <p:bldP spid="72" grpId="1" animBg="1"/>
      <p:bldP spid="72" grpId="2" animBg="1"/>
      <p:bldP spid="72" grpId="3" animBg="1"/>
      <p:bldP spid="73" grpId="0" animBg="1"/>
      <p:bldP spid="73" grpId="1" animBg="1"/>
      <p:bldP spid="73" grpId="2" animBg="1"/>
      <p:bldP spid="73" grpId="3" animBg="1"/>
      <p:bldP spid="74" grpId="0" animBg="1"/>
      <p:bldP spid="74" grpId="1" animBg="1"/>
      <p:bldP spid="74" grpId="2" animBg="1"/>
      <p:bldP spid="74" grpId="3" animBg="1"/>
      <p:bldP spid="75" grpId="0" animBg="1"/>
      <p:bldP spid="75" grpId="1" animBg="1"/>
      <p:bldP spid="75" grpId="2" animBg="1"/>
      <p:bldP spid="75" grpId="3" animBg="1"/>
      <p:bldP spid="76" grpId="0" animBg="1"/>
      <p:bldP spid="76" grpId="1" animBg="1"/>
      <p:bldP spid="76" grpId="2" animBg="1"/>
      <p:bldP spid="76" grpId="3" animBg="1"/>
      <p:bldP spid="77" grpId="0" animBg="1"/>
      <p:bldP spid="77" grpId="1" animBg="1"/>
      <p:bldP spid="77" grpId="2" animBg="1"/>
      <p:bldP spid="77" grpId="3" animBg="1"/>
      <p:bldP spid="78" grpId="0" animBg="1"/>
      <p:bldP spid="78" grpId="1" animBg="1"/>
      <p:bldP spid="78" grpId="2" animBg="1"/>
      <p:bldP spid="78" grpId="3" animBg="1"/>
      <p:bldP spid="79" grpId="0" animBg="1"/>
      <p:bldP spid="79" grpId="1" animBg="1"/>
      <p:bldP spid="79" grpId="2" animBg="1"/>
      <p:bldP spid="79" grpId="3" animBg="1"/>
      <p:bldP spid="80" grpId="0" animBg="1"/>
      <p:bldP spid="80" grpId="1" animBg="1"/>
      <p:bldP spid="80" grpId="2" animBg="1"/>
      <p:bldP spid="80" grpId="3" animBg="1"/>
      <p:bldP spid="81" grpId="0" animBg="1"/>
      <p:bldP spid="81" grpId="1" animBg="1"/>
      <p:bldP spid="81" grpId="2" animBg="1"/>
      <p:bldP spid="81" grpId="3" animBg="1"/>
      <p:bldP spid="82" grpId="0" animBg="1"/>
      <p:bldP spid="82" grpId="1" animBg="1"/>
      <p:bldP spid="82" grpId="2" animBg="1"/>
      <p:bldP spid="82" grpId="3" animBg="1"/>
      <p:bldP spid="82" grpId="4" animBg="1"/>
      <p:bldP spid="82" grpId="5" animBg="1"/>
      <p:bldP spid="82" grpId="6" animBg="1"/>
      <p:bldP spid="82" grpId="7" animBg="1"/>
      <p:bldP spid="82" grpId="8" animBg="1"/>
      <p:bldP spid="82" grpId="9" animBg="1"/>
      <p:bldP spid="82" grpId="10" animBg="1"/>
      <p:bldP spid="82" grpId="11" animBg="1"/>
      <p:bldP spid="82" grpId="12" animBg="1"/>
      <p:bldP spid="82" grpId="13" animBg="1"/>
      <p:bldP spid="83" grpId="0" animBg="1"/>
      <p:bldP spid="83" grpId="1" animBg="1"/>
      <p:bldP spid="83" grpId="2" animBg="1"/>
      <p:bldP spid="83" grpId="3" animBg="1"/>
      <p:bldP spid="83" grpId="4" animBg="1"/>
      <p:bldP spid="83" grpId="5" animBg="1"/>
      <p:bldP spid="83" grpId="6" animBg="1"/>
      <p:bldP spid="83" grpId="7" animBg="1"/>
      <p:bldP spid="83" grpId="8" animBg="1"/>
      <p:bldP spid="83" grpId="9" animBg="1"/>
      <p:bldP spid="83" grpId="10" animBg="1"/>
      <p:bldP spid="83" grpId="11" animBg="1"/>
      <p:bldP spid="83" grpId="12" animBg="1"/>
      <p:bldP spid="83" grpId="13" animBg="1"/>
      <p:bldP spid="84" grpId="0" animBg="1"/>
      <p:bldP spid="84" grpId="1" animBg="1"/>
      <p:bldP spid="84" grpId="2" animBg="1"/>
      <p:bldP spid="84" grpId="3" animBg="1"/>
      <p:bldP spid="84" grpId="4" animBg="1"/>
      <p:bldP spid="84" grpId="5" animBg="1"/>
      <p:bldP spid="84" grpId="6" animBg="1"/>
      <p:bldP spid="84" grpId="7" animBg="1"/>
      <p:bldP spid="84" grpId="8" animBg="1"/>
      <p:bldP spid="84" grpId="9" animBg="1"/>
      <p:bldP spid="84" grpId="10" animBg="1"/>
      <p:bldP spid="84" grpId="11" animBg="1"/>
      <p:bldP spid="84" grpId="12" animBg="1"/>
      <p:bldP spid="84" grpId="13" animBg="1"/>
      <p:bldP spid="85" grpId="0" animBg="1"/>
      <p:bldP spid="85" grpId="1" animBg="1"/>
      <p:bldP spid="85" grpId="2" animBg="1"/>
      <p:bldP spid="85" grpId="3" animBg="1"/>
      <p:bldP spid="85" grpId="4" animBg="1"/>
      <p:bldP spid="85" grpId="5" animBg="1"/>
      <p:bldP spid="85" grpId="6" animBg="1"/>
      <p:bldP spid="85" grpId="7" animBg="1"/>
      <p:bldP spid="85" grpId="8" animBg="1"/>
      <p:bldP spid="85" grpId="9" animBg="1"/>
      <p:bldP spid="85" grpId="10" animBg="1"/>
      <p:bldP spid="85" grpId="11" animBg="1"/>
      <p:bldP spid="85" grpId="12" animBg="1"/>
      <p:bldP spid="85" grpId="13" animBg="1"/>
      <p:bldP spid="91" grpId="0" animBg="1"/>
      <p:bldP spid="91" grpId="1" animBg="1"/>
      <p:bldP spid="91" grpId="2" animBg="1"/>
      <p:bldP spid="91" grpId="3" animBg="1"/>
      <p:bldP spid="91" grpId="4" animBg="1"/>
      <p:bldP spid="91" grpId="5" animBg="1"/>
      <p:bldP spid="91" grpId="6" animBg="1"/>
      <p:bldP spid="91" grpId="7" animBg="1"/>
      <p:bldP spid="91" grpId="8" animBg="1"/>
      <p:bldP spid="95" grpId="0" animBg="1"/>
      <p:bldP spid="95" grpId="1" animBg="1"/>
      <p:bldP spid="95" grpId="2" animBg="1"/>
      <p:bldP spid="95" grpId="3" animBg="1"/>
      <p:bldP spid="95" grpId="4" animBg="1"/>
      <p:bldP spid="95" grpId="5" animBg="1"/>
      <p:bldP spid="95" grpId="6" animBg="1"/>
      <p:bldP spid="95" grpId="7" animBg="1"/>
      <p:bldP spid="95" grpId="8" animBg="1"/>
      <p:bldP spid="93" grpId="0" animBg="1"/>
      <p:bldP spid="93" grpId="1" animBg="1"/>
      <p:bldP spid="93" grpId="2" animBg="1"/>
      <p:bldP spid="93" grpId="3" animBg="1"/>
      <p:bldP spid="93" grpId="4" animBg="1"/>
      <p:bldP spid="93" grpId="5" animBg="1"/>
      <p:bldP spid="93" grpId="6" animBg="1"/>
      <p:bldP spid="93" grpId="7" animBg="1"/>
      <p:bldP spid="93" grpId="8" animBg="1"/>
      <p:bldP spid="97" grpId="0" animBg="1"/>
      <p:bldP spid="97" grpId="1" animBg="1"/>
      <p:bldP spid="97" grpId="2" animBg="1"/>
      <p:bldP spid="97" grpId="3" animBg="1"/>
      <p:bldP spid="97" grpId="4" animBg="1"/>
      <p:bldP spid="97" grpId="5" animBg="1"/>
      <p:bldP spid="97" grpId="6" animBg="1"/>
      <p:bldP spid="97" grpId="7" animBg="1"/>
      <p:bldP spid="97" grpId="8"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516A413-9FD6-4B54-931B-95918D533EC6}"/>
              </a:ext>
            </a:extLst>
          </p:cNvPr>
          <p:cNvGraphicFramePr>
            <a:graphicFrameLocks/>
          </p:cNvGraphicFramePr>
          <p:nvPr/>
        </p:nvGraphicFramePr>
        <p:xfrm>
          <a:off x="15653605" y="10792674"/>
          <a:ext cx="20125983" cy="8528145"/>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Collective Communication Bandwidth</a:t>
            </a:r>
          </a:p>
        </p:txBody>
      </p:sp>
      <p:pic>
        <p:nvPicPr>
          <p:cNvPr id="15" name="Picture 14" descr="A picture containing night sky&#10;&#10;Description automatically generated">
            <a:extLst>
              <a:ext uri="{FF2B5EF4-FFF2-40B4-BE49-F238E27FC236}">
                <a16:creationId xmlns:a16="http://schemas.microsoft.com/office/drawing/2014/main" id="{25054A29-44DC-4AAE-AD31-95E6E5752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9081" y="3895344"/>
            <a:ext cx="7236544" cy="723654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3D64E31A-4E04-4377-ADFD-4F8FAF078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4747359"/>
            <a:ext cx="5503608" cy="5503608"/>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F70FEB81-BC5D-4277-A1E0-04D2B4483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08941" y="4234557"/>
            <a:ext cx="6558118" cy="6558118"/>
          </a:xfrm>
          <a:prstGeom prst="rect">
            <a:avLst/>
          </a:prstGeom>
        </p:spPr>
      </p:pic>
      <p:cxnSp>
        <p:nvCxnSpPr>
          <p:cNvPr id="21" name="Straight Arrow Connector 20">
            <a:extLst>
              <a:ext uri="{FF2B5EF4-FFF2-40B4-BE49-F238E27FC236}">
                <a16:creationId xmlns:a16="http://schemas.microsoft.com/office/drawing/2014/main" id="{66E2AF7C-CDE6-4B22-9B72-15E700A9E5A0}"/>
              </a:ext>
            </a:extLst>
          </p:cNvPr>
          <p:cNvCxnSpPr/>
          <p:nvPr/>
        </p:nvCxnSpPr>
        <p:spPr>
          <a:xfrm>
            <a:off x="9645445" y="7489034"/>
            <a:ext cx="3775587" cy="0"/>
          </a:xfrm>
          <a:prstGeom prst="straightConnector1">
            <a:avLst/>
          </a:prstGeom>
          <a:ln w="158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506B0C-99F0-4113-A238-40D3FB948B69}"/>
              </a:ext>
            </a:extLst>
          </p:cNvPr>
          <p:cNvCxnSpPr/>
          <p:nvPr/>
        </p:nvCxnSpPr>
        <p:spPr>
          <a:xfrm>
            <a:off x="23543341" y="7459239"/>
            <a:ext cx="3775587" cy="0"/>
          </a:xfrm>
          <a:prstGeom prst="straightConnector1">
            <a:avLst/>
          </a:prstGeom>
          <a:ln w="158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 name="Subtitle 9">
            <a:extLst>
              <a:ext uri="{FF2B5EF4-FFF2-40B4-BE49-F238E27FC236}">
                <a16:creationId xmlns:a16="http://schemas.microsoft.com/office/drawing/2014/main" id="{07C57A1F-5E47-4233-89B3-C8C340C467B4}"/>
              </a:ext>
            </a:extLst>
          </p:cNvPr>
          <p:cNvSpPr>
            <a:spLocks noGrp="1"/>
          </p:cNvSpPr>
          <p:nvPr>
            <p:ph idx="1"/>
          </p:nvPr>
        </p:nvSpPr>
        <p:spPr>
          <a:xfrm>
            <a:off x="8878896" y="6527731"/>
            <a:ext cx="5269356" cy="2837396"/>
          </a:xfrm>
        </p:spPr>
        <p:txBody>
          <a:bodyPr/>
          <a:lstStyle/>
          <a:p>
            <a:pPr marL="0" indent="0" algn="ctr">
              <a:buNone/>
            </a:pPr>
            <a:r>
              <a:rPr lang="en-US" sz="4800">
                <a:solidFill>
                  <a:schemeClr val="tx2"/>
                </a:solidFill>
                <a:latin typeface="+mn-lt"/>
              </a:rPr>
              <a:t>Multi-GPU</a:t>
            </a:r>
            <a:br>
              <a:rPr lang="en-US" sz="4800">
                <a:solidFill>
                  <a:schemeClr val="tx2"/>
                </a:solidFill>
                <a:latin typeface="+mn-lt"/>
              </a:rPr>
            </a:br>
            <a:br>
              <a:rPr lang="en-US" sz="4800">
                <a:latin typeface="+mn-lt"/>
              </a:rPr>
            </a:br>
            <a:r>
              <a:rPr lang="en-US" sz="4800" err="1">
                <a:latin typeface="+mn-lt"/>
              </a:rPr>
              <a:t>NVLink</a:t>
            </a:r>
            <a:endParaRPr lang="en-US" sz="4800">
              <a:latin typeface="+mn-lt"/>
            </a:endParaRPr>
          </a:p>
        </p:txBody>
      </p:sp>
      <p:sp>
        <p:nvSpPr>
          <p:cNvPr id="24" name="Subtitle 9">
            <a:extLst>
              <a:ext uri="{FF2B5EF4-FFF2-40B4-BE49-F238E27FC236}">
                <a16:creationId xmlns:a16="http://schemas.microsoft.com/office/drawing/2014/main" id="{15DB2E06-3C70-4993-9D1B-11912EBE3F20}"/>
              </a:ext>
            </a:extLst>
          </p:cNvPr>
          <p:cNvSpPr txBox="1">
            <a:spLocks/>
          </p:cNvSpPr>
          <p:nvPr/>
        </p:nvSpPr>
        <p:spPr>
          <a:xfrm>
            <a:off x="22427748" y="6527731"/>
            <a:ext cx="5569240" cy="2837396"/>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Wingdings" panose="05000000000000000000" pitchFamily="2" charset="2"/>
              <a:buChar char="§"/>
              <a:defRPr sz="4000" kern="1200">
                <a:solidFill>
                  <a:schemeClr val="bg1"/>
                </a:solidFill>
                <a:latin typeface="Trebuchet MS" panose="020B0603020202020204" pitchFamily="34" charset="0"/>
                <a:ea typeface="+mn-ea"/>
                <a:cs typeface="+mn-cs"/>
              </a:defRPr>
            </a:lvl1pPr>
            <a:lvl2pPr marL="1371600" indent="-457200" algn="l" defTabSz="2743200" rtl="0" eaLnBrk="1" latinLnBrk="0" hangingPunct="1">
              <a:lnSpc>
                <a:spcPct val="90000"/>
              </a:lnSpc>
              <a:spcBef>
                <a:spcPts val="1500"/>
              </a:spcBef>
              <a:buClr>
                <a:schemeClr val="tx2"/>
              </a:buClr>
              <a:buFont typeface="Wingdings" panose="05000000000000000000" pitchFamily="2" charset="2"/>
              <a:buChar char="§"/>
              <a:defRPr sz="3600" kern="1200">
                <a:solidFill>
                  <a:schemeClr val="bg1"/>
                </a:solidFill>
                <a:latin typeface="Trebuchet MS" panose="020B0603020202020204" pitchFamily="34" charset="0"/>
                <a:ea typeface="+mn-ea"/>
                <a:cs typeface="+mn-cs"/>
              </a:defRPr>
            </a:lvl2pPr>
            <a:lvl3pPr marL="2286000" indent="-457200" algn="l" defTabSz="2743200" rtl="0" eaLnBrk="1" latinLnBrk="0" hangingPunct="1">
              <a:lnSpc>
                <a:spcPct val="90000"/>
              </a:lnSpc>
              <a:spcBef>
                <a:spcPts val="1500"/>
              </a:spcBef>
              <a:buClr>
                <a:schemeClr val="tx2"/>
              </a:buClr>
              <a:buFont typeface="Wingdings" panose="05000000000000000000" pitchFamily="2" charset="2"/>
              <a:buChar char="§"/>
              <a:defRPr sz="3200" kern="1200">
                <a:solidFill>
                  <a:schemeClr val="bg1"/>
                </a:solidFill>
                <a:latin typeface="Trebuchet MS" panose="020B0603020202020204" pitchFamily="34" charset="0"/>
                <a:ea typeface="+mn-ea"/>
                <a:cs typeface="+mn-cs"/>
              </a:defRPr>
            </a:lvl3pPr>
            <a:lvl4pPr marL="3200400" indent="-457200" algn="l" defTabSz="2743200" rtl="0" eaLnBrk="1" latinLnBrk="0" hangingPunct="1">
              <a:lnSpc>
                <a:spcPct val="90000"/>
              </a:lnSpc>
              <a:spcBef>
                <a:spcPts val="1500"/>
              </a:spcBef>
              <a:buClr>
                <a:schemeClr val="tx2"/>
              </a:buClr>
              <a:buFont typeface="Wingdings" panose="05000000000000000000" pitchFamily="2" charset="2"/>
              <a:buChar char="§"/>
              <a:defRPr sz="2800" kern="1200">
                <a:solidFill>
                  <a:schemeClr val="bg1"/>
                </a:solidFill>
                <a:latin typeface="Trebuchet MS" panose="020B0603020202020204" pitchFamily="34" charset="0"/>
                <a:ea typeface="+mn-ea"/>
                <a:cs typeface="+mn-cs"/>
              </a:defRPr>
            </a:lvl4pPr>
            <a:lvl5pPr marL="4054475" indent="-396875" algn="l" defTabSz="2743200" rtl="0" eaLnBrk="1" latinLnBrk="0" hangingPunct="1">
              <a:lnSpc>
                <a:spcPct val="90000"/>
              </a:lnSpc>
              <a:spcBef>
                <a:spcPts val="1500"/>
              </a:spcBef>
              <a:buClr>
                <a:schemeClr val="tx2"/>
              </a:buClr>
              <a:buFont typeface="Wingdings" panose="05000000000000000000" pitchFamily="2" charset="2"/>
              <a:buChar char="§"/>
              <a:defRPr sz="2400" kern="1200">
                <a:solidFill>
                  <a:schemeClr val="bg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marR="0" lvl="0" indent="0" algn="ctr" defTabSz="2743200" rtl="0" eaLnBrk="1" fontAlgn="auto" latinLnBrk="0" hangingPunct="1">
              <a:lnSpc>
                <a:spcPct val="90000"/>
              </a:lnSpc>
              <a:spcBef>
                <a:spcPts val="3000"/>
              </a:spcBef>
              <a:spcAft>
                <a:spcPts val="0"/>
              </a:spcAft>
              <a:buClr>
                <a:srgbClr val="76B900"/>
              </a:buClr>
              <a:buSzTx/>
              <a:buFont typeface="Wingdings" panose="05000000000000000000" pitchFamily="2" charset="2"/>
              <a:buNone/>
              <a:tabLst/>
              <a:defRPr/>
            </a:pPr>
            <a:r>
              <a:rPr kumimoji="0" lang="en-US" sz="4800" b="0" i="0" u="none" strike="noStrike" kern="1200" cap="none" spc="0" normalizeH="0" baseline="0" noProof="0">
                <a:ln>
                  <a:noFill/>
                </a:ln>
                <a:solidFill>
                  <a:srgbClr val="76B900"/>
                </a:solidFill>
                <a:effectLst/>
                <a:uLnTx/>
                <a:uFillTx/>
                <a:latin typeface="NVIDIA Sans"/>
                <a:ea typeface="+mn-ea"/>
                <a:cs typeface="+mn-cs"/>
              </a:rPr>
              <a:t>Multi-node</a:t>
            </a:r>
            <a:br>
              <a:rPr kumimoji="0" lang="en-US" sz="4800" b="0" i="0" u="none" strike="noStrike" kern="1200" cap="none" spc="0" normalizeH="0" baseline="0" noProof="0">
                <a:ln>
                  <a:noFill/>
                </a:ln>
                <a:solidFill>
                  <a:srgbClr val="76B900"/>
                </a:solidFill>
                <a:effectLst/>
                <a:uLnTx/>
                <a:uFillTx/>
                <a:latin typeface="NVIDIA Sans"/>
                <a:ea typeface="+mn-ea"/>
                <a:cs typeface="+mn-cs"/>
              </a:rPr>
            </a:br>
            <a:br>
              <a:rPr kumimoji="0" lang="en-US" sz="4800" b="0" i="0" u="none" strike="noStrike" kern="1200" cap="none" spc="0" normalizeH="0" baseline="0" noProof="0">
                <a:ln>
                  <a:noFill/>
                </a:ln>
                <a:solidFill>
                  <a:srgbClr val="76B900"/>
                </a:solidFill>
                <a:effectLst/>
                <a:uLnTx/>
                <a:uFillTx/>
                <a:latin typeface="NVIDIA Sans"/>
                <a:ea typeface="+mn-ea"/>
                <a:cs typeface="+mn-cs"/>
              </a:rPr>
            </a:br>
            <a:r>
              <a:rPr kumimoji="0" lang="en-US" sz="4800" b="0" i="0" u="none" strike="noStrike" kern="1200" cap="none" spc="0" normalizeH="0" baseline="0" noProof="0">
                <a:ln>
                  <a:noFill/>
                </a:ln>
                <a:solidFill>
                  <a:srgbClr val="000000"/>
                </a:solidFill>
                <a:effectLst/>
                <a:uLnTx/>
                <a:uFillTx/>
                <a:latin typeface="NVIDIA Sans"/>
                <a:ea typeface="+mn-ea"/>
                <a:cs typeface="+mn-cs"/>
              </a:rPr>
              <a:t>IB/RoCE</a:t>
            </a:r>
            <a:br>
              <a:rPr kumimoji="0" lang="en-US" sz="4800" b="0" i="0" u="none" strike="noStrike" kern="1200" cap="none" spc="0" normalizeH="0" baseline="0" noProof="0">
                <a:ln>
                  <a:noFill/>
                </a:ln>
                <a:solidFill>
                  <a:srgbClr val="000000"/>
                </a:solidFill>
                <a:effectLst/>
                <a:uLnTx/>
                <a:uFillTx/>
                <a:latin typeface="NVIDIA Sans"/>
                <a:ea typeface="+mn-ea"/>
                <a:cs typeface="+mn-cs"/>
              </a:rPr>
            </a:br>
            <a:r>
              <a:rPr kumimoji="0" lang="en-US" sz="4800" b="0" i="0" u="none" strike="noStrike" kern="1200" cap="none" spc="0" normalizeH="0" baseline="0" noProof="0" err="1">
                <a:ln>
                  <a:noFill/>
                </a:ln>
                <a:solidFill>
                  <a:srgbClr val="000000"/>
                </a:solidFill>
                <a:effectLst/>
                <a:uLnTx/>
                <a:uFillTx/>
                <a:latin typeface="NVIDIA Sans"/>
                <a:ea typeface="+mn-ea"/>
                <a:cs typeface="+mn-cs"/>
              </a:rPr>
              <a:t>NVLink</a:t>
            </a:r>
            <a:endParaRPr kumimoji="0" lang="en-US" sz="4800" b="0" i="0" u="none" strike="noStrike" kern="1200" cap="none" spc="0" normalizeH="0" baseline="0" noProof="0">
              <a:ln>
                <a:noFill/>
              </a:ln>
              <a:solidFill>
                <a:srgbClr val="000000"/>
              </a:solidFill>
              <a:effectLst/>
              <a:uLnTx/>
              <a:uFillTx/>
              <a:latin typeface="NVIDIA Sans"/>
              <a:ea typeface="+mn-ea"/>
              <a:cs typeface="+mn-cs"/>
            </a:endParaRPr>
          </a:p>
        </p:txBody>
      </p:sp>
      <p:sp>
        <p:nvSpPr>
          <p:cNvPr id="25" name="Rectangle 24">
            <a:extLst>
              <a:ext uri="{FF2B5EF4-FFF2-40B4-BE49-F238E27FC236}">
                <a16:creationId xmlns:a16="http://schemas.microsoft.com/office/drawing/2014/main" id="{8E816671-1AD4-4685-8DCF-8D58754C1E82}"/>
              </a:ext>
            </a:extLst>
          </p:cNvPr>
          <p:cNvSpPr/>
          <p:nvPr/>
        </p:nvSpPr>
        <p:spPr>
          <a:xfrm>
            <a:off x="4061371" y="19819395"/>
            <a:ext cx="11798206" cy="754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a:ln>
                  <a:noFill/>
                </a:ln>
                <a:solidFill>
                  <a:srgbClr val="CDCDCD">
                    <a:lumMod val="75000"/>
                  </a:srgbClr>
                </a:solidFill>
                <a:effectLst/>
                <a:uLnTx/>
                <a:uFillTx/>
                <a:latin typeface="NVIDIA Sans"/>
                <a:ea typeface="+mn-ea"/>
                <a:cs typeface="+mn-cs"/>
              </a:rPr>
              <a:t>NCCL Tests </a:t>
            </a:r>
            <a:r>
              <a:rPr kumimoji="0" lang="en-US" sz="3600" b="0" i="1" u="none" strike="noStrike" kern="1200" cap="none" spc="0" normalizeH="0" baseline="0" noProof="0" err="1">
                <a:ln>
                  <a:noFill/>
                </a:ln>
                <a:solidFill>
                  <a:srgbClr val="CDCDCD">
                    <a:lumMod val="75000"/>
                  </a:srgbClr>
                </a:solidFill>
                <a:effectLst/>
                <a:uLnTx/>
                <a:uFillTx/>
                <a:latin typeface="NVIDIA Sans"/>
                <a:ea typeface="+mn-ea"/>
                <a:cs typeface="+mn-cs"/>
              </a:rPr>
              <a:t>Allreduce</a:t>
            </a:r>
            <a:r>
              <a:rPr kumimoji="0" lang="en-US" sz="3600" b="0" i="1" u="none" strike="noStrike" kern="1200" cap="none" spc="0" normalizeH="0" baseline="0" noProof="0">
                <a:ln>
                  <a:noFill/>
                </a:ln>
                <a:solidFill>
                  <a:srgbClr val="CDCDCD">
                    <a:lumMod val="75000"/>
                  </a:srgbClr>
                </a:solidFill>
                <a:effectLst/>
                <a:uLnTx/>
                <a:uFillTx/>
                <a:latin typeface="NVIDIA Sans"/>
                <a:ea typeface="+mn-ea"/>
                <a:cs typeface="+mn-cs"/>
              </a:rPr>
              <a:t> Bus Bandwidth in GB/s, 8 GPUs</a:t>
            </a:r>
            <a:endParaRPr kumimoji="0" lang="en-US" sz="3600" b="0" i="1" u="none" strike="noStrike" kern="1200" cap="none" spc="0" normalizeH="0" baseline="0" noProof="0">
              <a:ln>
                <a:noFill/>
              </a:ln>
              <a:solidFill>
                <a:srgbClr val="CDCDCD">
                  <a:lumMod val="75000"/>
                </a:srgbClr>
              </a:solidFill>
              <a:effectLst/>
              <a:uLnTx/>
              <a:uFillTx/>
              <a:latin typeface="NVIDIA Sans"/>
              <a:ea typeface="+mn-ea"/>
              <a:cs typeface="NVIDIA Sans"/>
            </a:endParaRPr>
          </a:p>
        </p:txBody>
      </p:sp>
      <p:graphicFrame>
        <p:nvGraphicFramePr>
          <p:cNvPr id="2" name="Chart 1">
            <a:extLst>
              <a:ext uri="{FF2B5EF4-FFF2-40B4-BE49-F238E27FC236}">
                <a16:creationId xmlns:a16="http://schemas.microsoft.com/office/drawing/2014/main" id="{D29F05EA-5710-46A9-A213-22F431826A3D}"/>
              </a:ext>
            </a:extLst>
          </p:cNvPr>
          <p:cNvGraphicFramePr>
            <a:graphicFrameLocks/>
          </p:cNvGraphicFramePr>
          <p:nvPr/>
        </p:nvGraphicFramePr>
        <p:xfrm>
          <a:off x="1012021" y="10792674"/>
          <a:ext cx="17275979" cy="8528145"/>
        </p:xfrm>
        <a:graphic>
          <a:graphicData uri="http://schemas.openxmlformats.org/drawingml/2006/chart">
            <c:chart xmlns:c="http://schemas.openxmlformats.org/drawingml/2006/chart" xmlns:r="http://schemas.openxmlformats.org/officeDocument/2006/relationships" r:id="rId7"/>
          </a:graphicData>
        </a:graphic>
      </p:graphicFrame>
      <p:sp>
        <p:nvSpPr>
          <p:cNvPr id="3" name="Rectangle 2">
            <a:extLst>
              <a:ext uri="{FF2B5EF4-FFF2-40B4-BE49-F238E27FC236}">
                <a16:creationId xmlns:a16="http://schemas.microsoft.com/office/drawing/2014/main" id="{D663078F-5A92-25C5-6E63-D1C28D9B6F1B}"/>
              </a:ext>
            </a:extLst>
          </p:cNvPr>
          <p:cNvSpPr/>
          <p:nvPr/>
        </p:nvSpPr>
        <p:spPr>
          <a:xfrm>
            <a:off x="20667220" y="19819395"/>
            <a:ext cx="11798206" cy="754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a:ln>
                  <a:noFill/>
                </a:ln>
                <a:solidFill>
                  <a:srgbClr val="CDCDCD">
                    <a:lumMod val="75000"/>
                  </a:srgbClr>
                </a:solidFill>
                <a:effectLst/>
                <a:uLnTx/>
                <a:uFillTx/>
                <a:latin typeface="NVIDIA Sans"/>
                <a:ea typeface="+mn-ea"/>
                <a:cs typeface="+mn-cs"/>
              </a:rPr>
              <a:t>NCCL Tests </a:t>
            </a:r>
            <a:r>
              <a:rPr kumimoji="0" lang="en-US" sz="3600" b="0" i="1" u="none" strike="noStrike" kern="1200" cap="none" spc="0" normalizeH="0" baseline="0" noProof="0" err="1">
                <a:ln>
                  <a:noFill/>
                </a:ln>
                <a:solidFill>
                  <a:srgbClr val="CDCDCD">
                    <a:lumMod val="75000"/>
                  </a:srgbClr>
                </a:solidFill>
                <a:effectLst/>
                <a:uLnTx/>
                <a:uFillTx/>
                <a:latin typeface="NVIDIA Sans"/>
                <a:ea typeface="+mn-ea"/>
                <a:cs typeface="+mn-cs"/>
              </a:rPr>
              <a:t>Allreduce</a:t>
            </a:r>
            <a:r>
              <a:rPr kumimoji="0" lang="en-US" sz="3600" b="0" i="1" u="none" strike="noStrike" kern="1200" cap="none" spc="0" normalizeH="0" baseline="0" noProof="0">
                <a:ln>
                  <a:noFill/>
                </a:ln>
                <a:solidFill>
                  <a:srgbClr val="CDCDCD">
                    <a:lumMod val="75000"/>
                  </a:srgbClr>
                </a:solidFill>
                <a:effectLst/>
                <a:uLnTx/>
                <a:uFillTx/>
                <a:latin typeface="NVIDIA Sans"/>
                <a:ea typeface="+mn-ea"/>
                <a:cs typeface="+mn-cs"/>
              </a:rPr>
              <a:t> Bus Bandwidth in GB/s, 32 GPUs</a:t>
            </a:r>
            <a:endParaRPr kumimoji="0" lang="en-US" sz="3600" b="0" i="1" u="none" strike="noStrike" kern="1200" cap="none" spc="0" normalizeH="0" baseline="0" noProof="0">
              <a:ln>
                <a:noFill/>
              </a:ln>
              <a:solidFill>
                <a:srgbClr val="CDCDCD">
                  <a:lumMod val="75000"/>
                </a:srgbClr>
              </a:solidFill>
              <a:effectLst/>
              <a:uLnTx/>
              <a:uFillTx/>
              <a:latin typeface="NVIDIA Sans"/>
              <a:ea typeface="+mn-ea"/>
              <a:cs typeface="NVIDIA Sans"/>
            </a:endParaRPr>
          </a:p>
        </p:txBody>
      </p:sp>
    </p:spTree>
    <p:extLst>
      <p:ext uri="{BB962C8B-B14F-4D97-AF65-F5344CB8AC3E}">
        <p14:creationId xmlns:p14="http://schemas.microsoft.com/office/powerpoint/2010/main" val="3028655837"/>
      </p:ext>
    </p:extLst>
  </p:cSld>
  <p:clrMapOvr>
    <a:masterClrMapping/>
  </p:clrMapOvr>
  <mc:AlternateContent xmlns:mc="http://schemas.openxmlformats.org/markup-compatibility/2006" xmlns:p14="http://schemas.microsoft.com/office/powerpoint/2010/main">
    <mc:Choice Requires="p14">
      <p:transition p14:dur="10" advTm="148105"/>
    </mc:Choice>
    <mc:Fallback xmlns="">
      <p:transition advTm="148105"/>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516A413-9FD6-4B54-931B-95918D533EC6}"/>
              </a:ext>
            </a:extLst>
          </p:cNvPr>
          <p:cNvGraphicFramePr>
            <a:graphicFrameLocks/>
          </p:cNvGraphicFramePr>
          <p:nvPr>
            <p:extLst>
              <p:ext uri="{D42A27DB-BD31-4B8C-83A1-F6EECF244321}">
                <p14:modId xmlns:p14="http://schemas.microsoft.com/office/powerpoint/2010/main" val="286842871"/>
              </p:ext>
            </p:extLst>
          </p:nvPr>
        </p:nvGraphicFramePr>
        <p:xfrm>
          <a:off x="15653605" y="10792674"/>
          <a:ext cx="20125983" cy="8528145"/>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Collective Communication Bandwidth</a:t>
            </a:r>
          </a:p>
        </p:txBody>
      </p:sp>
      <p:pic>
        <p:nvPicPr>
          <p:cNvPr id="15" name="Picture 14" descr="A picture containing night sky&#10;&#10;Description automatically generated">
            <a:extLst>
              <a:ext uri="{FF2B5EF4-FFF2-40B4-BE49-F238E27FC236}">
                <a16:creationId xmlns:a16="http://schemas.microsoft.com/office/drawing/2014/main" id="{25054A29-44DC-4AAE-AD31-95E6E5752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89081" y="3895344"/>
            <a:ext cx="7236544" cy="7236544"/>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3D64E31A-4E04-4377-ADFD-4F8FAF078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4747359"/>
            <a:ext cx="5503608" cy="5503608"/>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F70FEB81-BC5D-4277-A1E0-04D2B4483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08941" y="4234557"/>
            <a:ext cx="6558118" cy="6558118"/>
          </a:xfrm>
          <a:prstGeom prst="rect">
            <a:avLst/>
          </a:prstGeom>
        </p:spPr>
      </p:pic>
      <p:cxnSp>
        <p:nvCxnSpPr>
          <p:cNvPr id="21" name="Straight Arrow Connector 20">
            <a:extLst>
              <a:ext uri="{FF2B5EF4-FFF2-40B4-BE49-F238E27FC236}">
                <a16:creationId xmlns:a16="http://schemas.microsoft.com/office/drawing/2014/main" id="{66E2AF7C-CDE6-4B22-9B72-15E700A9E5A0}"/>
              </a:ext>
            </a:extLst>
          </p:cNvPr>
          <p:cNvCxnSpPr/>
          <p:nvPr/>
        </p:nvCxnSpPr>
        <p:spPr>
          <a:xfrm>
            <a:off x="9645445" y="7489034"/>
            <a:ext cx="3775587" cy="0"/>
          </a:xfrm>
          <a:prstGeom prst="straightConnector1">
            <a:avLst/>
          </a:prstGeom>
          <a:ln w="158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506B0C-99F0-4113-A238-40D3FB948B69}"/>
              </a:ext>
            </a:extLst>
          </p:cNvPr>
          <p:cNvCxnSpPr/>
          <p:nvPr/>
        </p:nvCxnSpPr>
        <p:spPr>
          <a:xfrm>
            <a:off x="23543341" y="7459239"/>
            <a:ext cx="3775587" cy="0"/>
          </a:xfrm>
          <a:prstGeom prst="straightConnector1">
            <a:avLst/>
          </a:prstGeom>
          <a:ln w="158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 name="Subtitle 9">
            <a:extLst>
              <a:ext uri="{FF2B5EF4-FFF2-40B4-BE49-F238E27FC236}">
                <a16:creationId xmlns:a16="http://schemas.microsoft.com/office/drawing/2014/main" id="{07C57A1F-5E47-4233-89B3-C8C340C467B4}"/>
              </a:ext>
            </a:extLst>
          </p:cNvPr>
          <p:cNvSpPr>
            <a:spLocks noGrp="1"/>
          </p:cNvSpPr>
          <p:nvPr>
            <p:ph idx="1"/>
          </p:nvPr>
        </p:nvSpPr>
        <p:spPr>
          <a:xfrm>
            <a:off x="8878896" y="6527731"/>
            <a:ext cx="5269356" cy="2837396"/>
          </a:xfrm>
        </p:spPr>
        <p:txBody>
          <a:bodyPr/>
          <a:lstStyle/>
          <a:p>
            <a:pPr marL="0" indent="0" algn="ctr">
              <a:buNone/>
            </a:pPr>
            <a:r>
              <a:rPr lang="en-US" sz="4800">
                <a:solidFill>
                  <a:schemeClr val="tx2"/>
                </a:solidFill>
                <a:latin typeface="+mn-lt"/>
              </a:rPr>
              <a:t>Multi-GPU</a:t>
            </a:r>
            <a:br>
              <a:rPr lang="en-US" sz="4800">
                <a:solidFill>
                  <a:schemeClr val="tx2"/>
                </a:solidFill>
                <a:latin typeface="+mn-lt"/>
              </a:rPr>
            </a:br>
            <a:br>
              <a:rPr lang="en-US" sz="4800">
                <a:latin typeface="+mn-lt"/>
              </a:rPr>
            </a:br>
            <a:r>
              <a:rPr lang="en-US" sz="4800" err="1">
                <a:latin typeface="+mn-lt"/>
              </a:rPr>
              <a:t>NVLink</a:t>
            </a:r>
            <a:endParaRPr lang="en-US" sz="4800">
              <a:latin typeface="+mn-lt"/>
            </a:endParaRPr>
          </a:p>
        </p:txBody>
      </p:sp>
      <p:sp>
        <p:nvSpPr>
          <p:cNvPr id="24" name="Subtitle 9">
            <a:extLst>
              <a:ext uri="{FF2B5EF4-FFF2-40B4-BE49-F238E27FC236}">
                <a16:creationId xmlns:a16="http://schemas.microsoft.com/office/drawing/2014/main" id="{15DB2E06-3C70-4993-9D1B-11912EBE3F20}"/>
              </a:ext>
            </a:extLst>
          </p:cNvPr>
          <p:cNvSpPr txBox="1">
            <a:spLocks/>
          </p:cNvSpPr>
          <p:nvPr/>
        </p:nvSpPr>
        <p:spPr>
          <a:xfrm>
            <a:off x="22427748" y="6527731"/>
            <a:ext cx="5569240" cy="2837396"/>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Wingdings" panose="05000000000000000000" pitchFamily="2" charset="2"/>
              <a:buChar char="§"/>
              <a:defRPr sz="4000" kern="1200">
                <a:solidFill>
                  <a:schemeClr val="bg1"/>
                </a:solidFill>
                <a:latin typeface="Trebuchet MS" panose="020B0603020202020204" pitchFamily="34" charset="0"/>
                <a:ea typeface="+mn-ea"/>
                <a:cs typeface="+mn-cs"/>
              </a:defRPr>
            </a:lvl1pPr>
            <a:lvl2pPr marL="1371600" indent="-457200" algn="l" defTabSz="2743200" rtl="0" eaLnBrk="1" latinLnBrk="0" hangingPunct="1">
              <a:lnSpc>
                <a:spcPct val="90000"/>
              </a:lnSpc>
              <a:spcBef>
                <a:spcPts val="1500"/>
              </a:spcBef>
              <a:buClr>
                <a:schemeClr val="tx2"/>
              </a:buClr>
              <a:buFont typeface="Wingdings" panose="05000000000000000000" pitchFamily="2" charset="2"/>
              <a:buChar char="§"/>
              <a:defRPr sz="3600" kern="1200">
                <a:solidFill>
                  <a:schemeClr val="bg1"/>
                </a:solidFill>
                <a:latin typeface="Trebuchet MS" panose="020B0603020202020204" pitchFamily="34" charset="0"/>
                <a:ea typeface="+mn-ea"/>
                <a:cs typeface="+mn-cs"/>
              </a:defRPr>
            </a:lvl2pPr>
            <a:lvl3pPr marL="2286000" indent="-457200" algn="l" defTabSz="2743200" rtl="0" eaLnBrk="1" latinLnBrk="0" hangingPunct="1">
              <a:lnSpc>
                <a:spcPct val="90000"/>
              </a:lnSpc>
              <a:spcBef>
                <a:spcPts val="1500"/>
              </a:spcBef>
              <a:buClr>
                <a:schemeClr val="tx2"/>
              </a:buClr>
              <a:buFont typeface="Wingdings" panose="05000000000000000000" pitchFamily="2" charset="2"/>
              <a:buChar char="§"/>
              <a:defRPr sz="3200" kern="1200">
                <a:solidFill>
                  <a:schemeClr val="bg1"/>
                </a:solidFill>
                <a:latin typeface="Trebuchet MS" panose="020B0603020202020204" pitchFamily="34" charset="0"/>
                <a:ea typeface="+mn-ea"/>
                <a:cs typeface="+mn-cs"/>
              </a:defRPr>
            </a:lvl3pPr>
            <a:lvl4pPr marL="3200400" indent="-457200" algn="l" defTabSz="2743200" rtl="0" eaLnBrk="1" latinLnBrk="0" hangingPunct="1">
              <a:lnSpc>
                <a:spcPct val="90000"/>
              </a:lnSpc>
              <a:spcBef>
                <a:spcPts val="1500"/>
              </a:spcBef>
              <a:buClr>
                <a:schemeClr val="tx2"/>
              </a:buClr>
              <a:buFont typeface="Wingdings" panose="05000000000000000000" pitchFamily="2" charset="2"/>
              <a:buChar char="§"/>
              <a:defRPr sz="2800" kern="1200">
                <a:solidFill>
                  <a:schemeClr val="bg1"/>
                </a:solidFill>
                <a:latin typeface="Trebuchet MS" panose="020B0603020202020204" pitchFamily="34" charset="0"/>
                <a:ea typeface="+mn-ea"/>
                <a:cs typeface="+mn-cs"/>
              </a:defRPr>
            </a:lvl4pPr>
            <a:lvl5pPr marL="4054475" indent="-396875" algn="l" defTabSz="2743200" rtl="0" eaLnBrk="1" latinLnBrk="0" hangingPunct="1">
              <a:lnSpc>
                <a:spcPct val="90000"/>
              </a:lnSpc>
              <a:spcBef>
                <a:spcPts val="1500"/>
              </a:spcBef>
              <a:buClr>
                <a:schemeClr val="tx2"/>
              </a:buClr>
              <a:buFont typeface="Wingdings" panose="05000000000000000000" pitchFamily="2" charset="2"/>
              <a:buChar char="§"/>
              <a:defRPr sz="2400" kern="1200">
                <a:solidFill>
                  <a:schemeClr val="bg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0" indent="0" algn="ctr">
              <a:buFont typeface="Wingdings" panose="05000000000000000000" pitchFamily="2" charset="2"/>
              <a:buNone/>
            </a:pPr>
            <a:r>
              <a:rPr lang="en-US" sz="4800">
                <a:solidFill>
                  <a:schemeClr val="tx2"/>
                </a:solidFill>
                <a:latin typeface="+mn-lt"/>
              </a:rPr>
              <a:t>Multi-node</a:t>
            </a:r>
            <a:br>
              <a:rPr lang="en-US" sz="4800">
                <a:solidFill>
                  <a:schemeClr val="tx2"/>
                </a:solidFill>
                <a:latin typeface="+mn-lt"/>
              </a:rPr>
            </a:br>
            <a:br>
              <a:rPr lang="en-US" sz="4800">
                <a:solidFill>
                  <a:schemeClr val="tx2"/>
                </a:solidFill>
                <a:latin typeface="+mn-lt"/>
              </a:rPr>
            </a:br>
            <a:r>
              <a:rPr lang="en-US" sz="4800">
                <a:latin typeface="+mn-lt"/>
              </a:rPr>
              <a:t>IB/RoCE</a:t>
            </a:r>
            <a:br>
              <a:rPr lang="en-US" sz="4800">
                <a:latin typeface="+mn-lt"/>
              </a:rPr>
            </a:br>
            <a:r>
              <a:rPr lang="en-US" sz="4800" err="1">
                <a:latin typeface="+mn-lt"/>
              </a:rPr>
              <a:t>NVLink</a:t>
            </a:r>
            <a:endParaRPr lang="en-US" sz="4800">
              <a:latin typeface="+mn-lt"/>
            </a:endParaRPr>
          </a:p>
        </p:txBody>
      </p:sp>
      <p:sp>
        <p:nvSpPr>
          <p:cNvPr id="25" name="Rectangle 24">
            <a:extLst>
              <a:ext uri="{FF2B5EF4-FFF2-40B4-BE49-F238E27FC236}">
                <a16:creationId xmlns:a16="http://schemas.microsoft.com/office/drawing/2014/main" id="{8E816671-1AD4-4685-8DCF-8D58754C1E82}"/>
              </a:ext>
            </a:extLst>
          </p:cNvPr>
          <p:cNvSpPr/>
          <p:nvPr/>
        </p:nvSpPr>
        <p:spPr>
          <a:xfrm>
            <a:off x="4061371" y="19819395"/>
            <a:ext cx="11798206" cy="754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600" i="1">
                <a:solidFill>
                  <a:schemeClr val="bg2">
                    <a:lumMod val="75000"/>
                  </a:schemeClr>
                </a:solidFill>
              </a:rPr>
              <a:t>NCCL Tests </a:t>
            </a:r>
            <a:r>
              <a:rPr lang="en-US" sz="3600" i="1" err="1">
                <a:solidFill>
                  <a:schemeClr val="bg2">
                    <a:lumMod val="75000"/>
                  </a:schemeClr>
                </a:solidFill>
              </a:rPr>
              <a:t>Allreduce</a:t>
            </a:r>
            <a:r>
              <a:rPr lang="en-US" sz="3600" i="1">
                <a:solidFill>
                  <a:schemeClr val="bg2">
                    <a:lumMod val="75000"/>
                  </a:schemeClr>
                </a:solidFill>
              </a:rPr>
              <a:t> Bus Bandwidth in GB/s, 8 GPUs</a:t>
            </a:r>
            <a:endParaRPr lang="en-US" sz="3600" i="1">
              <a:solidFill>
                <a:schemeClr val="bg2">
                  <a:lumMod val="75000"/>
                </a:schemeClr>
              </a:solidFill>
              <a:cs typeface="NVIDIA Sans"/>
            </a:endParaRPr>
          </a:p>
        </p:txBody>
      </p:sp>
      <p:graphicFrame>
        <p:nvGraphicFramePr>
          <p:cNvPr id="2" name="Chart 1">
            <a:extLst>
              <a:ext uri="{FF2B5EF4-FFF2-40B4-BE49-F238E27FC236}">
                <a16:creationId xmlns:a16="http://schemas.microsoft.com/office/drawing/2014/main" id="{D29F05EA-5710-46A9-A213-22F431826A3D}"/>
              </a:ext>
            </a:extLst>
          </p:cNvPr>
          <p:cNvGraphicFramePr>
            <a:graphicFrameLocks/>
          </p:cNvGraphicFramePr>
          <p:nvPr>
            <p:extLst>
              <p:ext uri="{D42A27DB-BD31-4B8C-83A1-F6EECF244321}">
                <p14:modId xmlns:p14="http://schemas.microsoft.com/office/powerpoint/2010/main" val="4066860471"/>
              </p:ext>
            </p:extLst>
          </p:nvPr>
        </p:nvGraphicFramePr>
        <p:xfrm>
          <a:off x="1012021" y="10792674"/>
          <a:ext cx="17275979" cy="8528145"/>
        </p:xfrm>
        <a:graphic>
          <a:graphicData uri="http://schemas.openxmlformats.org/drawingml/2006/chart">
            <c:chart xmlns:c="http://schemas.openxmlformats.org/drawingml/2006/chart" xmlns:r="http://schemas.openxmlformats.org/officeDocument/2006/relationships" r:id="rId7"/>
          </a:graphicData>
        </a:graphic>
      </p:graphicFrame>
      <p:sp>
        <p:nvSpPr>
          <p:cNvPr id="3" name="Rectangle 2">
            <a:extLst>
              <a:ext uri="{FF2B5EF4-FFF2-40B4-BE49-F238E27FC236}">
                <a16:creationId xmlns:a16="http://schemas.microsoft.com/office/drawing/2014/main" id="{D663078F-5A92-25C5-6E63-D1C28D9B6F1B}"/>
              </a:ext>
            </a:extLst>
          </p:cNvPr>
          <p:cNvSpPr/>
          <p:nvPr/>
        </p:nvSpPr>
        <p:spPr>
          <a:xfrm>
            <a:off x="20667220" y="19819395"/>
            <a:ext cx="11798206" cy="754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3600" i="1">
                <a:solidFill>
                  <a:schemeClr val="bg2">
                    <a:lumMod val="75000"/>
                  </a:schemeClr>
                </a:solidFill>
              </a:rPr>
              <a:t>NCCL Tests </a:t>
            </a:r>
            <a:r>
              <a:rPr lang="en-US" sz="3600" i="1" err="1">
                <a:solidFill>
                  <a:schemeClr val="bg2">
                    <a:lumMod val="75000"/>
                  </a:schemeClr>
                </a:solidFill>
              </a:rPr>
              <a:t>Allreduce</a:t>
            </a:r>
            <a:r>
              <a:rPr lang="en-US" sz="3600" i="1">
                <a:solidFill>
                  <a:schemeClr val="bg2">
                    <a:lumMod val="75000"/>
                  </a:schemeClr>
                </a:solidFill>
              </a:rPr>
              <a:t> Bus Bandwidth in GB/s, 32 GPUs</a:t>
            </a:r>
            <a:endParaRPr lang="en-US" sz="3600" i="1">
              <a:solidFill>
                <a:schemeClr val="bg2">
                  <a:lumMod val="75000"/>
                </a:schemeClr>
              </a:solidFill>
              <a:cs typeface="NVIDIA Sans"/>
            </a:endParaRPr>
          </a:p>
        </p:txBody>
      </p:sp>
    </p:spTree>
    <p:extLst>
      <p:ext uri="{BB962C8B-B14F-4D97-AF65-F5344CB8AC3E}">
        <p14:creationId xmlns:p14="http://schemas.microsoft.com/office/powerpoint/2010/main" val="2563423841"/>
      </p:ext>
    </p:extLst>
  </p:cSld>
  <p:clrMapOvr>
    <a:masterClrMapping/>
  </p:clrMapOvr>
  <mc:AlternateContent xmlns:mc="http://schemas.openxmlformats.org/markup-compatibility/2006" xmlns:p14="http://schemas.microsoft.com/office/powerpoint/2010/main">
    <mc:Choice Requires="p14">
      <p:transition p14:dur="10" advTm="148105"/>
    </mc:Choice>
    <mc:Fallback xmlns="">
      <p:transition advTm="148105"/>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1"/>
          </a:xfrm>
        </p:spPr>
        <p:txBody>
          <a:bodyPr anchor="b">
            <a:normAutofit/>
          </a:bodyPr>
          <a:lstStyle/>
          <a:p>
            <a:r>
              <a:rPr lang="en-US" dirty="0"/>
              <a:t>Evolution of NVLINK</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US" dirty="0"/>
              <a:t>(v1.0 to v5.0) </a:t>
            </a:r>
            <a:endParaRPr lang="en-US"/>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846320"/>
            <a:ext cx="15215615" cy="13651992"/>
          </a:xfrm>
        </p:spPr>
        <p:txBody>
          <a:bodyPr>
            <a:normAutofit/>
          </a:bodyPr>
          <a:lstStyle/>
          <a:p>
            <a:r>
              <a:rPr lang="en-US" b="1" dirty="0" err="1"/>
              <a:t>NVLink</a:t>
            </a:r>
            <a:r>
              <a:rPr lang="en-US" b="1" dirty="0"/>
              <a:t> 1.0:</a:t>
            </a:r>
            <a:r>
              <a:rPr lang="en-US" dirty="0"/>
              <a:t> Introduced 20 GB/s bandwidth per GPU link, improved over PCIe.</a:t>
            </a:r>
          </a:p>
          <a:p>
            <a:r>
              <a:rPr lang="en-US" b="1" dirty="0" err="1"/>
              <a:t>NVLink</a:t>
            </a:r>
            <a:r>
              <a:rPr lang="en-US" b="1" dirty="0"/>
              <a:t> 2.0:</a:t>
            </a:r>
            <a:r>
              <a:rPr lang="en-US" dirty="0"/>
              <a:t> Increased to 25 GB/s per link, added enhanced coherency.</a:t>
            </a:r>
          </a:p>
          <a:p>
            <a:r>
              <a:rPr lang="en-US" b="1" dirty="0" err="1"/>
              <a:t>NVLink</a:t>
            </a:r>
            <a:r>
              <a:rPr lang="en-US" b="1" dirty="0"/>
              <a:t> 3.0:</a:t>
            </a:r>
            <a:r>
              <a:rPr lang="en-US" dirty="0"/>
              <a:t> 50 GB/s per link, improved scaling in multi-node environments.</a:t>
            </a:r>
          </a:p>
          <a:p>
            <a:r>
              <a:rPr lang="en-US" b="1" dirty="0" err="1"/>
              <a:t>NVLink</a:t>
            </a:r>
            <a:r>
              <a:rPr lang="en-US" b="1" dirty="0"/>
              <a:t> 4.0:</a:t>
            </a:r>
            <a:r>
              <a:rPr lang="en-US" dirty="0"/>
              <a:t> 100 GB/s per link, reduced latency, supported larger clusters.</a:t>
            </a:r>
          </a:p>
          <a:p>
            <a:r>
              <a:rPr lang="en-US" b="1" dirty="0" err="1"/>
              <a:t>NVLink</a:t>
            </a:r>
            <a:r>
              <a:rPr lang="en-US" b="1" dirty="0"/>
              <a:t> 5.0:</a:t>
            </a:r>
            <a:r>
              <a:rPr lang="en-US" dirty="0"/>
              <a:t> Up to 900 GB/s aggregate bandwidth, lower latency, optimized for AI and HPC, improved multi-node communication and scaling.</a:t>
            </a:r>
          </a:p>
        </p:txBody>
      </p:sp>
      <p:pic>
        <p:nvPicPr>
          <p:cNvPr id="5" name="Picture 4" descr="A diagram of a graph&#10;&#10;Description automatically generated">
            <a:extLst>
              <a:ext uri="{FF2B5EF4-FFF2-40B4-BE49-F238E27FC236}">
                <a16:creationId xmlns:a16="http://schemas.microsoft.com/office/drawing/2014/main" id="{6F6F51CC-7D20-C7B2-A152-D56498E42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5785" y="7392925"/>
            <a:ext cx="15215615" cy="8558782"/>
          </a:xfrm>
          <a:prstGeom prst="rect">
            <a:avLst/>
          </a:prstGeom>
          <a:noFill/>
        </p:spPr>
      </p:pic>
    </p:spTree>
    <p:extLst>
      <p:ext uri="{BB962C8B-B14F-4D97-AF65-F5344CB8AC3E}">
        <p14:creationId xmlns:p14="http://schemas.microsoft.com/office/powerpoint/2010/main" val="3351089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28E1-63B9-DD9D-3EAF-76CB499BB53F}"/>
              </a:ext>
            </a:extLst>
          </p:cNvPr>
          <p:cNvSpPr>
            <a:spLocks noGrp="1"/>
          </p:cNvSpPr>
          <p:nvPr>
            <p:ph type="title"/>
          </p:nvPr>
        </p:nvSpPr>
        <p:spPr/>
        <p:txBody>
          <a:bodyPr/>
          <a:lstStyle/>
          <a:p>
            <a:r>
              <a:rPr lang="en-IN" dirty="0" err="1"/>
              <a:t>NVLink</a:t>
            </a:r>
            <a:r>
              <a:rPr lang="en-IN" dirty="0"/>
              <a:t> Evolution</a:t>
            </a:r>
          </a:p>
        </p:txBody>
      </p:sp>
      <p:sp>
        <p:nvSpPr>
          <p:cNvPr id="3" name="Text Placeholder 2">
            <a:extLst>
              <a:ext uri="{FF2B5EF4-FFF2-40B4-BE49-F238E27FC236}">
                <a16:creationId xmlns:a16="http://schemas.microsoft.com/office/drawing/2014/main" id="{B1D6D2FF-F3DD-F049-FBE6-18B4CDB79560}"/>
              </a:ext>
            </a:extLst>
          </p:cNvPr>
          <p:cNvSpPr>
            <a:spLocks noGrp="1"/>
          </p:cNvSpPr>
          <p:nvPr>
            <p:ph type="body" sz="quarter" idx="10"/>
          </p:nvPr>
        </p:nvSpPr>
        <p:spPr/>
        <p:txBody>
          <a:bodyPr/>
          <a:lstStyle/>
          <a:p>
            <a:r>
              <a:rPr lang="en-IN" dirty="0"/>
              <a:t>Intra-node Connectivity</a:t>
            </a:r>
          </a:p>
        </p:txBody>
      </p:sp>
      <p:pic>
        <p:nvPicPr>
          <p:cNvPr id="5" name="Picture 4">
            <a:extLst>
              <a:ext uri="{FF2B5EF4-FFF2-40B4-BE49-F238E27FC236}">
                <a16:creationId xmlns:a16="http://schemas.microsoft.com/office/drawing/2014/main" id="{1E17679F-8949-17E2-A266-7C6826F9DE44}"/>
              </a:ext>
            </a:extLst>
          </p:cNvPr>
          <p:cNvPicPr>
            <a:picLocks noChangeAspect="1"/>
          </p:cNvPicPr>
          <p:nvPr/>
        </p:nvPicPr>
        <p:blipFill>
          <a:blip r:embed="rId2"/>
          <a:stretch>
            <a:fillRect/>
          </a:stretch>
        </p:blipFill>
        <p:spPr>
          <a:xfrm>
            <a:off x="5350858" y="6061537"/>
            <a:ext cx="25888769" cy="10486153"/>
          </a:xfrm>
          <a:prstGeom prst="rect">
            <a:avLst/>
          </a:prstGeom>
        </p:spPr>
      </p:pic>
    </p:spTree>
    <p:extLst>
      <p:ext uri="{BB962C8B-B14F-4D97-AF65-F5344CB8AC3E}">
        <p14:creationId xmlns:p14="http://schemas.microsoft.com/office/powerpoint/2010/main" val="1383127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09345-2C09-FEAF-5D71-69C334FD917D}"/>
            </a:ext>
          </a:extLst>
        </p:cNvPr>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8F1C5AA-F712-9B57-F233-33828E7D4248}"/>
              </a:ext>
            </a:extLst>
          </p:cNvPr>
          <p:cNvGraphicFramePr>
            <a:graphicFrameLocks noGrp="1"/>
          </p:cNvGraphicFramePr>
          <p:nvPr>
            <p:extLst>
              <p:ext uri="{D42A27DB-BD31-4B8C-83A1-F6EECF244321}">
                <p14:modId xmlns:p14="http://schemas.microsoft.com/office/powerpoint/2010/main" val="2963047231"/>
              </p:ext>
            </p:extLst>
          </p:nvPr>
        </p:nvGraphicFramePr>
        <p:xfrm>
          <a:off x="18651265" y="7034764"/>
          <a:ext cx="15895909" cy="8981090"/>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a:solidFill>
                            <a:schemeClr val="bg2"/>
                          </a:solidFill>
                          <a:latin typeface="NVIDIA Sans Medium" panose="020B0603020203020204" pitchFamily="34" charset="0"/>
                          <a:cs typeface="NVIDIA Sans Medium" panose="020B0603020203020204" pitchFamily="34" charset="0"/>
                        </a:rPr>
                        <a:t>Multi-GPU Computing in DL</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2"/>
                          </a:solidFill>
                          <a:effectLst/>
                          <a:uLnTx/>
                          <a:uFillTx/>
                          <a:latin typeface="NVIDIA Sans Medium" panose="020B0603020203020204" pitchFamily="34" charset="0"/>
                          <a:ea typeface="+mn-ea"/>
                          <a:cs typeface="NVIDIA Sans Medium" panose="020B0603020203020204" pitchFamily="34" charset="0"/>
                        </a:rPr>
                        <a:t>Hardware and Performance</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How-to-NCCL</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err="1">
                          <a:ln>
                            <a:noFill/>
                          </a:ln>
                          <a:solidFill>
                            <a:schemeClr val="bg2"/>
                          </a:solidFill>
                          <a:effectLst/>
                          <a:uLnTx/>
                          <a:uFillTx/>
                          <a:latin typeface="NVIDIA Sans Medium" panose="020B0603020203020204" pitchFamily="34" charset="0"/>
                          <a:ea typeface="+mn-ea"/>
                          <a:cs typeface="NVIDIA Sans Medium" panose="020B0603020203020204" pitchFamily="34" charset="0"/>
                        </a:rPr>
                        <a:t>MLPerf</a:t>
                      </a:r>
                      <a:r>
                        <a:rPr kumimoji="0" lang="en-US" sz="4000" b="0" i="0" u="none" strike="noStrike" kern="1200" cap="none" spc="0" normalizeH="0" baseline="0" noProof="0" dirty="0">
                          <a:ln>
                            <a:noFill/>
                          </a:ln>
                          <a:solidFill>
                            <a:schemeClr val="bg2"/>
                          </a:solidFill>
                          <a:effectLst/>
                          <a:uLnTx/>
                          <a:uFillTx/>
                          <a:latin typeface="NVIDIA Sans Medium" panose="020B0603020203020204" pitchFamily="34" charset="0"/>
                          <a:ea typeface="+mn-ea"/>
                          <a:cs typeface="NVIDIA Sans Medium" panose="020B0603020203020204" pitchFamily="34" charset="0"/>
                        </a:rPr>
                        <a:t> Benchmarks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2"/>
                          </a:solidFill>
                          <a:effectLst/>
                          <a:uLnTx/>
                          <a:uFillTx/>
                          <a:latin typeface="NVIDIA Sans Medium" panose="020B0603020203020204" pitchFamily="34" charset="0"/>
                          <a:ea typeface="+mn-ea"/>
                          <a:cs typeface="NVIDIA Sans Medium" panose="020B0603020203020204" pitchFamily="34" charset="0"/>
                        </a:rPr>
                        <a:t>HPL</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795785DC-82C0-0DA4-686F-6FEDFC4D08BD}"/>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Tree>
    <p:extLst>
      <p:ext uri="{BB962C8B-B14F-4D97-AF65-F5344CB8AC3E}">
        <p14:creationId xmlns:p14="http://schemas.microsoft.com/office/powerpoint/2010/main" val="581201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2BBBDB6-5D36-2528-AC35-CF05DB97A39C}"/>
              </a:ext>
            </a:extLst>
          </p:cNvPr>
          <p:cNvSpPr>
            <a:spLocks noGrp="1"/>
          </p:cNvSpPr>
          <p:nvPr>
            <p:ph type="title"/>
          </p:nvPr>
        </p:nvSpPr>
        <p:spPr>
          <a:xfrm>
            <a:off x="2514600" y="0"/>
            <a:ext cx="31546800" cy="2514601"/>
          </a:xfrm>
        </p:spPr>
        <p:txBody>
          <a:bodyPr/>
          <a:lstStyle/>
          <a:p>
            <a:r>
              <a:rPr lang="en-US" dirty="0"/>
              <a:t>NCCL</a:t>
            </a:r>
          </a:p>
        </p:txBody>
      </p:sp>
      <p:sp>
        <p:nvSpPr>
          <p:cNvPr id="10" name="Text Placeholder 2">
            <a:extLst>
              <a:ext uri="{FF2B5EF4-FFF2-40B4-BE49-F238E27FC236}">
                <a16:creationId xmlns:a16="http://schemas.microsoft.com/office/drawing/2014/main" id="{1BAE8F47-5459-3885-6318-12EE1990B7D1}"/>
              </a:ext>
            </a:extLst>
          </p:cNvPr>
          <p:cNvSpPr>
            <a:spLocks noGrp="1"/>
          </p:cNvSpPr>
          <p:nvPr>
            <p:ph type="body" sz="quarter" idx="10"/>
          </p:nvPr>
        </p:nvSpPr>
        <p:spPr>
          <a:xfrm>
            <a:off x="2514600" y="2487168"/>
            <a:ext cx="31546800" cy="1408176"/>
          </a:xfrm>
        </p:spPr>
        <p:txBody>
          <a:bodyPr/>
          <a:lstStyle/>
          <a:p>
            <a:endParaRPr lang="en-US"/>
          </a:p>
        </p:txBody>
      </p:sp>
      <p:sp>
        <p:nvSpPr>
          <p:cNvPr id="12" name="Content Placeholder 3">
            <a:extLst>
              <a:ext uri="{FF2B5EF4-FFF2-40B4-BE49-F238E27FC236}">
                <a16:creationId xmlns:a16="http://schemas.microsoft.com/office/drawing/2014/main" id="{6D6F8668-FBB1-F66F-C23D-7EAEF1FDE0AF}"/>
              </a:ext>
            </a:extLst>
          </p:cNvPr>
          <p:cNvSpPr>
            <a:spLocks noGrp="1"/>
          </p:cNvSpPr>
          <p:nvPr>
            <p:ph idx="1"/>
          </p:nvPr>
        </p:nvSpPr>
        <p:spPr>
          <a:xfrm>
            <a:off x="2514600" y="4846320"/>
            <a:ext cx="31546800" cy="13651992"/>
          </a:xfrm>
        </p:spPr>
        <p:txBody>
          <a:bodyPr/>
          <a:lstStyle/>
          <a:p>
            <a:r>
              <a:rPr lang="en-US" dirty="0"/>
              <a:t>The NVIDIA Collective Communications Library (NCCL, pronounced “Nickel”) is a library for inter-GPU communication. </a:t>
            </a:r>
            <a:br>
              <a:rPr lang="en-US" dirty="0"/>
            </a:br>
            <a:endParaRPr lang="en-US" dirty="0"/>
          </a:p>
          <a:p>
            <a:r>
              <a:rPr lang="en-US" dirty="0"/>
              <a:t>NCCL test is an</a:t>
            </a:r>
            <a:r>
              <a:rPr lang="en-US" u="sng" dirty="0">
                <a:hlinkClick r:id="rId2"/>
              </a:rPr>
              <a:t> open-source software</a:t>
            </a:r>
            <a:r>
              <a:rPr lang="en-US" dirty="0"/>
              <a:t> to benchmark inter-GPU communication speed.</a:t>
            </a:r>
            <a:br>
              <a:rPr lang="en-US" dirty="0"/>
            </a:br>
            <a:endParaRPr lang="en-US" dirty="0"/>
          </a:p>
          <a:p>
            <a:r>
              <a:rPr lang="en-US" dirty="0"/>
              <a:t>When you run deep learning across multiple GPUs, you care about the communication speed among those GPUs.</a:t>
            </a:r>
            <a:br>
              <a:rPr lang="en-US" dirty="0"/>
            </a:br>
            <a:endParaRPr lang="en-US" dirty="0"/>
          </a:p>
          <a:p>
            <a:r>
              <a:rPr lang="en-US" dirty="0"/>
              <a:t>By running NCCL tests with various configs, you can check if your hardware can reach the designed performance for each config setting.</a:t>
            </a:r>
          </a:p>
          <a:p>
            <a:pPr marL="0" indent="0">
              <a:buNone/>
            </a:pPr>
            <a:br>
              <a:rPr lang="en-US" dirty="0"/>
            </a:br>
            <a:endParaRPr lang="en-US" dirty="0"/>
          </a:p>
        </p:txBody>
      </p:sp>
    </p:spTree>
    <p:extLst>
      <p:ext uri="{BB962C8B-B14F-4D97-AF65-F5344CB8AC3E}">
        <p14:creationId xmlns:p14="http://schemas.microsoft.com/office/powerpoint/2010/main" val="1891904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498D-84F6-9957-4849-908A7F1A695D}"/>
              </a:ext>
            </a:extLst>
          </p:cNvPr>
          <p:cNvSpPr>
            <a:spLocks noGrp="1"/>
          </p:cNvSpPr>
          <p:nvPr>
            <p:ph type="title"/>
          </p:nvPr>
        </p:nvSpPr>
        <p:spPr>
          <a:xfrm>
            <a:off x="2514600" y="0"/>
            <a:ext cx="31546800" cy="2514601"/>
          </a:xfrm>
        </p:spPr>
        <p:txBody>
          <a:bodyPr anchor="b">
            <a:normAutofit/>
          </a:bodyPr>
          <a:lstStyle/>
          <a:p>
            <a:r>
              <a:rPr lang="en-IN" dirty="0"/>
              <a:t>Logistics</a:t>
            </a:r>
          </a:p>
        </p:txBody>
      </p:sp>
      <p:sp>
        <p:nvSpPr>
          <p:cNvPr id="3" name="Text Placeholder 2">
            <a:extLst>
              <a:ext uri="{FF2B5EF4-FFF2-40B4-BE49-F238E27FC236}">
                <a16:creationId xmlns:a16="http://schemas.microsoft.com/office/drawing/2014/main" id="{7D2FC035-2986-DAAC-4CE2-9DF91530BF86}"/>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IN" dirty="0"/>
              <a:t>brev.nvidia.com</a:t>
            </a:r>
          </a:p>
        </p:txBody>
      </p:sp>
      <p:sp>
        <p:nvSpPr>
          <p:cNvPr id="4" name="Content Placeholder 3">
            <a:extLst>
              <a:ext uri="{FF2B5EF4-FFF2-40B4-BE49-F238E27FC236}">
                <a16:creationId xmlns:a16="http://schemas.microsoft.com/office/drawing/2014/main" id="{CA3989D6-91D5-1854-BC77-3C3B3A2D5211}"/>
              </a:ext>
            </a:extLst>
          </p:cNvPr>
          <p:cNvSpPr>
            <a:spLocks noGrp="1"/>
          </p:cNvSpPr>
          <p:nvPr>
            <p:ph idx="1"/>
          </p:nvPr>
        </p:nvSpPr>
        <p:spPr>
          <a:xfrm>
            <a:off x="2514600" y="4846320"/>
            <a:ext cx="15979877" cy="13651992"/>
          </a:xfrm>
        </p:spPr>
        <p:txBody>
          <a:bodyPr>
            <a:normAutofit/>
          </a:bodyPr>
          <a:lstStyle/>
          <a:p>
            <a:r>
              <a:rPr lang="en-IN" sz="6600" dirty="0"/>
              <a:t>Go to this URL - </a:t>
            </a:r>
            <a:r>
              <a:rPr lang="en-IN" sz="6600" dirty="0">
                <a:hlinkClick r:id="rId2"/>
              </a:rPr>
              <a:t>https://tinyurl.com/casml-nvidia</a:t>
            </a:r>
            <a:br>
              <a:rPr lang="en-IN" sz="6600" dirty="0"/>
            </a:br>
            <a:endParaRPr lang="en-IN" sz="6600" dirty="0"/>
          </a:p>
          <a:p>
            <a:r>
              <a:rPr lang="en-IN" sz="6600" dirty="0"/>
              <a:t>Signup with your email</a:t>
            </a:r>
            <a:br>
              <a:rPr lang="en-IN" sz="6600" dirty="0"/>
            </a:br>
            <a:endParaRPr lang="en-IN" sz="6600" dirty="0"/>
          </a:p>
          <a:p>
            <a:pPr marL="0" indent="0">
              <a:buNone/>
            </a:pPr>
            <a:endParaRPr lang="en-IN" sz="6600" dirty="0"/>
          </a:p>
        </p:txBody>
      </p:sp>
      <p:pic>
        <p:nvPicPr>
          <p:cNvPr id="11" name="Picture 10" descr="A screenshot of a computer screen&#10;&#10;AI-generated content may be incorrect.">
            <a:extLst>
              <a:ext uri="{FF2B5EF4-FFF2-40B4-BE49-F238E27FC236}">
                <a16:creationId xmlns:a16="http://schemas.microsoft.com/office/drawing/2014/main" id="{ADC02340-2C50-D339-11CB-EDBB37D6B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004" y="4846320"/>
            <a:ext cx="12389177" cy="13651992"/>
          </a:xfrm>
          <a:prstGeom prst="rect">
            <a:avLst/>
          </a:prstGeom>
          <a:noFill/>
        </p:spPr>
      </p:pic>
    </p:spTree>
    <p:extLst>
      <p:ext uri="{BB962C8B-B14F-4D97-AF65-F5344CB8AC3E}">
        <p14:creationId xmlns:p14="http://schemas.microsoft.com/office/powerpoint/2010/main" val="2298512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6A2A9-745D-DD02-1A1D-167B7FBF188F}"/>
              </a:ext>
            </a:extLst>
          </p:cNvPr>
          <p:cNvSpPr>
            <a:spLocks noGrp="1"/>
          </p:cNvSpPr>
          <p:nvPr>
            <p:ph type="title"/>
          </p:nvPr>
        </p:nvSpPr>
        <p:spPr/>
        <p:txBody>
          <a:bodyPr/>
          <a:lstStyle/>
          <a:p>
            <a:r>
              <a:rPr lang="en-IN" dirty="0"/>
              <a:t>NCCL Output</a:t>
            </a:r>
          </a:p>
        </p:txBody>
      </p:sp>
      <p:sp>
        <p:nvSpPr>
          <p:cNvPr id="3" name="Text Placeholder 2">
            <a:extLst>
              <a:ext uri="{FF2B5EF4-FFF2-40B4-BE49-F238E27FC236}">
                <a16:creationId xmlns:a16="http://schemas.microsoft.com/office/drawing/2014/main" id="{3C4E9786-4616-9131-73BE-EE0B6D00BFCD}"/>
              </a:ext>
            </a:extLst>
          </p:cNvPr>
          <p:cNvSpPr>
            <a:spLocks noGrp="1"/>
          </p:cNvSpPr>
          <p:nvPr>
            <p:ph type="body" sz="quarter" idx="10"/>
          </p:nvPr>
        </p:nvSpPr>
        <p:spPr/>
        <p:txBody>
          <a:bodyPr/>
          <a:lstStyle/>
          <a:p>
            <a:r>
              <a:rPr lang="en-IN" dirty="0"/>
              <a:t>A100 (Single Node)</a:t>
            </a:r>
          </a:p>
        </p:txBody>
      </p:sp>
      <p:pic>
        <p:nvPicPr>
          <p:cNvPr id="6" name="Content Placeholder 5" descr="A screen shot of a computer&#10;&#10;AI-generated content may be incorrect.">
            <a:extLst>
              <a:ext uri="{FF2B5EF4-FFF2-40B4-BE49-F238E27FC236}">
                <a16:creationId xmlns:a16="http://schemas.microsoft.com/office/drawing/2014/main" id="{9BA7DC9B-B335-13BE-3B4D-DE6C8B61A7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4780097"/>
            <a:ext cx="32577369" cy="13306735"/>
          </a:xfrm>
        </p:spPr>
      </p:pic>
    </p:spTree>
    <p:extLst>
      <p:ext uri="{BB962C8B-B14F-4D97-AF65-F5344CB8AC3E}">
        <p14:creationId xmlns:p14="http://schemas.microsoft.com/office/powerpoint/2010/main" val="265402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CAA8F-E87F-E898-238C-6901026FF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49D69-8558-E94E-F7F3-BD1E3571F08A}"/>
              </a:ext>
            </a:extLst>
          </p:cNvPr>
          <p:cNvSpPr>
            <a:spLocks noGrp="1"/>
          </p:cNvSpPr>
          <p:nvPr>
            <p:ph type="title"/>
          </p:nvPr>
        </p:nvSpPr>
        <p:spPr/>
        <p:txBody>
          <a:bodyPr/>
          <a:lstStyle/>
          <a:p>
            <a:r>
              <a:rPr lang="en-IN" dirty="0"/>
              <a:t>NCCL Output</a:t>
            </a:r>
          </a:p>
        </p:txBody>
      </p:sp>
      <p:sp>
        <p:nvSpPr>
          <p:cNvPr id="3" name="Text Placeholder 2">
            <a:extLst>
              <a:ext uri="{FF2B5EF4-FFF2-40B4-BE49-F238E27FC236}">
                <a16:creationId xmlns:a16="http://schemas.microsoft.com/office/drawing/2014/main" id="{C61BF3B8-6B71-D857-B2CA-F44806353D99}"/>
              </a:ext>
            </a:extLst>
          </p:cNvPr>
          <p:cNvSpPr>
            <a:spLocks noGrp="1"/>
          </p:cNvSpPr>
          <p:nvPr>
            <p:ph type="body" sz="quarter" idx="10"/>
          </p:nvPr>
        </p:nvSpPr>
        <p:spPr/>
        <p:txBody>
          <a:bodyPr/>
          <a:lstStyle/>
          <a:p>
            <a:r>
              <a:rPr lang="en-IN" dirty="0"/>
              <a:t>A100 (Multi Node)</a:t>
            </a:r>
          </a:p>
        </p:txBody>
      </p:sp>
      <p:pic>
        <p:nvPicPr>
          <p:cNvPr id="8" name="Content Placeholder 7" descr="A screenshot of a computer screen&#10;&#10;AI-generated content may be incorrect.">
            <a:extLst>
              <a:ext uri="{FF2B5EF4-FFF2-40B4-BE49-F238E27FC236}">
                <a16:creationId xmlns:a16="http://schemas.microsoft.com/office/drawing/2014/main" id="{95037D62-35ED-D30D-E52D-258D8C8641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670" y="3523064"/>
            <a:ext cx="28954659" cy="16212758"/>
          </a:xfrm>
        </p:spPr>
      </p:pic>
    </p:spTree>
    <p:extLst>
      <p:ext uri="{BB962C8B-B14F-4D97-AF65-F5344CB8AC3E}">
        <p14:creationId xmlns:p14="http://schemas.microsoft.com/office/powerpoint/2010/main" val="115261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1879-0002-FA92-A58A-965F9B3CF184}"/>
              </a:ext>
            </a:extLst>
          </p:cNvPr>
          <p:cNvSpPr>
            <a:spLocks noGrp="1"/>
          </p:cNvSpPr>
          <p:nvPr>
            <p:ph type="title"/>
          </p:nvPr>
        </p:nvSpPr>
        <p:spPr/>
        <p:txBody>
          <a:bodyPr/>
          <a:lstStyle/>
          <a:p>
            <a:r>
              <a:rPr lang="en-IN" dirty="0"/>
              <a:t>NCCL Interpretation</a:t>
            </a:r>
          </a:p>
        </p:txBody>
      </p:sp>
      <p:sp>
        <p:nvSpPr>
          <p:cNvPr id="3" name="Text Placeholder 2">
            <a:extLst>
              <a:ext uri="{FF2B5EF4-FFF2-40B4-BE49-F238E27FC236}">
                <a16:creationId xmlns:a16="http://schemas.microsoft.com/office/drawing/2014/main" id="{56503B09-418E-8706-43CC-1138A11F051C}"/>
              </a:ext>
            </a:extLst>
          </p:cNvPr>
          <p:cNvSpPr>
            <a:spLocks noGrp="1"/>
          </p:cNvSpPr>
          <p:nvPr>
            <p:ph type="body" sz="quarter" idx="10"/>
          </p:nvPr>
        </p:nvSpPr>
        <p:spPr/>
        <p:txBody>
          <a:bodyPr/>
          <a:lstStyle/>
          <a:p>
            <a:endParaRPr lang="en-IN"/>
          </a:p>
        </p:txBody>
      </p:sp>
      <p:sp>
        <p:nvSpPr>
          <p:cNvPr id="4" name="Content Placeholder 3">
            <a:extLst>
              <a:ext uri="{FF2B5EF4-FFF2-40B4-BE49-F238E27FC236}">
                <a16:creationId xmlns:a16="http://schemas.microsoft.com/office/drawing/2014/main" id="{1AE785C5-1FDD-310B-1C2F-50BE43425A36}"/>
              </a:ext>
            </a:extLst>
          </p:cNvPr>
          <p:cNvSpPr>
            <a:spLocks noGrp="1"/>
          </p:cNvSpPr>
          <p:nvPr>
            <p:ph idx="1"/>
          </p:nvPr>
        </p:nvSpPr>
        <p:spPr/>
        <p:txBody>
          <a:bodyPr/>
          <a:lstStyle/>
          <a:p>
            <a:pPr fontAlgn="base"/>
            <a:r>
              <a:rPr lang="en-US" b="1" dirty="0"/>
              <a:t>Operation Time </a:t>
            </a:r>
            <a:r>
              <a:rPr lang="en-US" dirty="0"/>
              <a:t>- NCCL tests report the average time (in milliseconds) it takes to complete a collective operation</a:t>
            </a:r>
          </a:p>
          <a:p>
            <a:pPr fontAlgn="base"/>
            <a:r>
              <a:rPr lang="en-US" b="1" dirty="0"/>
              <a:t>Algorithm Bandwidth </a:t>
            </a:r>
            <a:r>
              <a:rPr lang="en-US" dirty="0"/>
              <a:t>(</a:t>
            </a:r>
            <a:r>
              <a:rPr lang="en-US" dirty="0" err="1"/>
              <a:t>algbw</a:t>
            </a:r>
            <a:r>
              <a:rPr lang="en-US" dirty="0"/>
              <a:t>) - How much data (in GB) is being processed per second by the algorithm. For point-to-point operations (like Send/Receive), this is meaningful and directly reflects throughput.</a:t>
            </a:r>
          </a:p>
          <a:p>
            <a:pPr fontAlgn="base"/>
            <a:r>
              <a:rPr lang="en-US" b="1" dirty="0"/>
              <a:t>Bus Bandwidth </a:t>
            </a:r>
            <a:r>
              <a:rPr lang="en-US" dirty="0"/>
              <a:t>(</a:t>
            </a:r>
            <a:r>
              <a:rPr lang="en-US" dirty="0" err="1"/>
              <a:t>busbw</a:t>
            </a:r>
            <a:r>
              <a:rPr lang="en-US" dirty="0"/>
              <a:t>) - It adjusts the algorithm bandwidth to reflect the actual hardware bottleneck (e.g., </a:t>
            </a:r>
            <a:r>
              <a:rPr lang="en-US" dirty="0" err="1"/>
              <a:t>NVLink</a:t>
            </a:r>
            <a:r>
              <a:rPr lang="en-US" dirty="0"/>
              <a:t>, PCIe, network), making it possible to compare results regardless of the number of ranks.</a:t>
            </a:r>
          </a:p>
          <a:p>
            <a:pPr fontAlgn="base"/>
            <a:r>
              <a:rPr lang="en-US" b="1" dirty="0"/>
              <a:t>Verify NCCL </a:t>
            </a:r>
            <a:r>
              <a:rPr lang="en-US" dirty="0"/>
              <a:t>results by finding peak theoretical bandwidth for </a:t>
            </a:r>
          </a:p>
          <a:p>
            <a:pPr lvl="1" fontAlgn="base"/>
            <a:r>
              <a:rPr lang="en-US" dirty="0"/>
              <a:t>Intra-node: </a:t>
            </a:r>
            <a:r>
              <a:rPr lang="en-US" dirty="0" err="1"/>
              <a:t>NVLink</a:t>
            </a:r>
            <a:endParaRPr lang="en-US" dirty="0"/>
          </a:p>
          <a:p>
            <a:pPr lvl="1" fontAlgn="base"/>
            <a:r>
              <a:rPr lang="en-US" dirty="0"/>
              <a:t>Inter-node: </a:t>
            </a:r>
            <a:r>
              <a:rPr lang="en-US" dirty="0" err="1"/>
              <a:t>Infiniband</a:t>
            </a:r>
            <a:r>
              <a:rPr lang="en-US" dirty="0"/>
              <a:t>/Connect-X Ethernet</a:t>
            </a:r>
            <a:br>
              <a:rPr lang="en-US" dirty="0"/>
            </a:br>
            <a:endParaRPr lang="en-US" dirty="0"/>
          </a:p>
          <a:p>
            <a:pPr fontAlgn="base"/>
            <a:r>
              <a:rPr lang="en-US" dirty="0"/>
              <a:t>Run NCCL using </a:t>
            </a:r>
            <a:r>
              <a:rPr lang="en-US" dirty="0" err="1"/>
              <a:t>slurm</a:t>
            </a:r>
            <a:r>
              <a:rPr lang="en-US" dirty="0"/>
              <a:t> or </a:t>
            </a:r>
            <a:r>
              <a:rPr lang="en-US" dirty="0" err="1"/>
              <a:t>mpirun</a:t>
            </a:r>
            <a:endParaRPr lang="en-US" dirty="0"/>
          </a:p>
          <a:p>
            <a:endParaRPr lang="en-IN" dirty="0"/>
          </a:p>
        </p:txBody>
      </p:sp>
    </p:spTree>
    <p:extLst>
      <p:ext uri="{BB962C8B-B14F-4D97-AF65-F5344CB8AC3E}">
        <p14:creationId xmlns:p14="http://schemas.microsoft.com/office/powerpoint/2010/main" val="527718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6C3492-1C3B-11DD-F7D3-2DB081D115FD}"/>
              </a:ext>
            </a:extLst>
          </p:cNvPr>
          <p:cNvSpPr txBox="1"/>
          <p:nvPr/>
        </p:nvSpPr>
        <p:spPr>
          <a:xfrm>
            <a:off x="19354800" y="8464004"/>
            <a:ext cx="14264640" cy="1200329"/>
          </a:xfrm>
          <a:prstGeom prst="rect">
            <a:avLst/>
          </a:prstGeom>
          <a:noFill/>
        </p:spPr>
        <p:txBody>
          <a:bodyPr wrap="square" rtlCol="0">
            <a:spAutoFit/>
          </a:bodyPr>
          <a:lstStyle/>
          <a:p>
            <a:pPr algn="ctr"/>
            <a:r>
              <a:rPr lang="en-IN" sz="7200" b="1" dirty="0">
                <a:solidFill>
                  <a:schemeClr val="bg1"/>
                </a:solidFill>
                <a:latin typeface="NVIDIA Sans" panose="020B0503020203020204" pitchFamily="34" charset="0"/>
                <a:cs typeface="NVIDIA Sans" panose="020B0503020203020204" pitchFamily="34" charset="0"/>
              </a:rPr>
              <a:t>NCCL Demo</a:t>
            </a:r>
          </a:p>
        </p:txBody>
      </p:sp>
    </p:spTree>
    <p:extLst>
      <p:ext uri="{BB962C8B-B14F-4D97-AF65-F5344CB8AC3E}">
        <p14:creationId xmlns:p14="http://schemas.microsoft.com/office/powerpoint/2010/main" val="1666234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D9FA30-BF6F-E827-E845-F4E6A136401F}"/>
            </a:ext>
          </a:extLst>
        </p:cNvPr>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796AF94-2222-FD9C-382A-A795030EA894}"/>
              </a:ext>
            </a:extLst>
          </p:cNvPr>
          <p:cNvGraphicFramePr>
            <a:graphicFrameLocks noGrp="1"/>
          </p:cNvGraphicFramePr>
          <p:nvPr>
            <p:extLst>
              <p:ext uri="{D42A27DB-BD31-4B8C-83A1-F6EECF244321}">
                <p14:modId xmlns:p14="http://schemas.microsoft.com/office/powerpoint/2010/main" val="1152993342"/>
              </p:ext>
            </p:extLst>
          </p:nvPr>
        </p:nvGraphicFramePr>
        <p:xfrm>
          <a:off x="18651265" y="7034764"/>
          <a:ext cx="15895909" cy="8981090"/>
        </p:xfrm>
        <a:graphic>
          <a:graphicData uri="http://schemas.openxmlformats.org/drawingml/2006/table">
            <a:tbl>
              <a:tblPr firstRow="1" bandRow="1">
                <a:tableStyleId>{5C22544A-7EE6-4342-B048-85BDC9FD1C3A}</a:tableStyleId>
              </a:tblPr>
              <a:tblGrid>
                <a:gridCol w="886415">
                  <a:extLst>
                    <a:ext uri="{9D8B030D-6E8A-4147-A177-3AD203B41FA5}">
                      <a16:colId xmlns:a16="http://schemas.microsoft.com/office/drawing/2014/main" val="2906691046"/>
                    </a:ext>
                  </a:extLst>
                </a:gridCol>
                <a:gridCol w="15009494">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kern="1200" dirty="0">
                          <a:solidFill>
                            <a:schemeClr val="bg2"/>
                          </a:solidFill>
                          <a:latin typeface="NVIDIA Sans Medium" panose="020B0603020203020204" pitchFamily="34" charset="0"/>
                          <a:ea typeface="+mn-ea"/>
                          <a:cs typeface="NVIDIA Sans Medium" panose="020B0603020203020204" pitchFamily="34" charset="0"/>
                        </a:rPr>
                        <a:t>Multi-GPU Computing in DL</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lang="en-US" sz="4000" b="0" kern="1200" noProof="0" dirty="0">
                          <a:solidFill>
                            <a:schemeClr val="bg2"/>
                          </a:solidFill>
                          <a:latin typeface="NVIDIA Sans Medium" panose="020B0603020203020204" pitchFamily="34" charset="0"/>
                          <a:ea typeface="+mn-ea"/>
                          <a:cs typeface="NVIDIA Sans Medium" panose="020B0603020203020204" pitchFamily="34" charset="0"/>
                        </a:rPr>
                        <a:t>Hardware and Performance</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ML Perf Benchmarks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lang="en-US" sz="4000" b="0" kern="1200" noProof="0" dirty="0">
                          <a:solidFill>
                            <a:schemeClr val="bg2"/>
                          </a:solidFill>
                          <a:latin typeface="NVIDIA Sans Medium" panose="020B0603020203020204" pitchFamily="34" charset="0"/>
                          <a:ea typeface="+mn-ea"/>
                          <a:cs typeface="NVIDIA Sans Medium" panose="020B0603020203020204" pitchFamily="34" charset="0"/>
                        </a:rPr>
                        <a:t>HPL for effective GEMM</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lang="en-US" sz="4000" b="0" kern="1200" noProof="0" dirty="0">
                          <a:solidFill>
                            <a:schemeClr val="bg2"/>
                          </a:solidFill>
                          <a:latin typeface="NVIDIA Sans Medium" panose="020B0603020203020204" pitchFamily="34" charset="0"/>
                          <a:ea typeface="+mn-ea"/>
                          <a:cs typeface="NVIDIA Sans Medium" panose="020B0603020203020204" pitchFamily="34" charset="0"/>
                        </a:rPr>
                        <a:t>Summary</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4158B57B-4CF6-112E-2A7E-8DCF7E28DD12}"/>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Tree>
    <p:extLst>
      <p:ext uri="{BB962C8B-B14F-4D97-AF65-F5344CB8AC3E}">
        <p14:creationId xmlns:p14="http://schemas.microsoft.com/office/powerpoint/2010/main" val="1193554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C82AB-063D-75F7-726A-01E5CBECE2AE}"/>
              </a:ext>
            </a:extLst>
          </p:cNvPr>
          <p:cNvPicPr>
            <a:picLocks noChangeAspect="1"/>
          </p:cNvPicPr>
          <p:nvPr/>
        </p:nvPicPr>
        <p:blipFill rotWithShape="1">
          <a:blip r:embed="rId2"/>
          <a:srcRect t="9427"/>
          <a:stretch/>
        </p:blipFill>
        <p:spPr>
          <a:xfrm>
            <a:off x="2189332" y="12459025"/>
            <a:ext cx="30763512" cy="6571014"/>
          </a:xfrm>
          <a:prstGeom prst="rect">
            <a:avLst/>
          </a:prstGeom>
        </p:spPr>
      </p:pic>
      <p:sp>
        <p:nvSpPr>
          <p:cNvPr id="2" name="Title 1">
            <a:extLst>
              <a:ext uri="{FF2B5EF4-FFF2-40B4-BE49-F238E27FC236}">
                <a16:creationId xmlns:a16="http://schemas.microsoft.com/office/drawing/2014/main" id="{F0DF325C-D8D3-DE38-947B-B94A5EF3E547}"/>
              </a:ext>
            </a:extLst>
          </p:cNvPr>
          <p:cNvSpPr>
            <a:spLocks noGrp="1"/>
          </p:cNvSpPr>
          <p:nvPr>
            <p:ph type="title"/>
          </p:nvPr>
        </p:nvSpPr>
        <p:spPr/>
        <p:txBody>
          <a:bodyPr/>
          <a:lstStyle/>
          <a:p>
            <a:r>
              <a:rPr lang="en-DE"/>
              <a:t>What is MLPerf?</a:t>
            </a:r>
          </a:p>
        </p:txBody>
      </p:sp>
      <p:sp>
        <p:nvSpPr>
          <p:cNvPr id="3" name="Text Placeholder 2">
            <a:extLst>
              <a:ext uri="{FF2B5EF4-FFF2-40B4-BE49-F238E27FC236}">
                <a16:creationId xmlns:a16="http://schemas.microsoft.com/office/drawing/2014/main" id="{B56D98E3-B1A3-2D4B-4AD4-E7AB6000EFB4}"/>
              </a:ext>
            </a:extLst>
          </p:cNvPr>
          <p:cNvSpPr>
            <a:spLocks noGrp="1"/>
          </p:cNvSpPr>
          <p:nvPr>
            <p:ph type="body" sz="quarter" idx="10"/>
          </p:nvPr>
        </p:nvSpPr>
        <p:spPr/>
        <p:txBody>
          <a:bodyPr/>
          <a:lstStyle/>
          <a:p>
            <a:r>
              <a:rPr lang="en-DE"/>
              <a:t>Unbiased AI benchmarks negotiated by a consortium</a:t>
            </a:r>
          </a:p>
        </p:txBody>
      </p:sp>
      <p:sp>
        <p:nvSpPr>
          <p:cNvPr id="4" name="Content Placeholder 3">
            <a:extLst>
              <a:ext uri="{FF2B5EF4-FFF2-40B4-BE49-F238E27FC236}">
                <a16:creationId xmlns:a16="http://schemas.microsoft.com/office/drawing/2014/main" id="{96F156BF-355B-6103-B1F1-91C37C5FD910}"/>
              </a:ext>
            </a:extLst>
          </p:cNvPr>
          <p:cNvSpPr>
            <a:spLocks noGrp="1"/>
          </p:cNvSpPr>
          <p:nvPr>
            <p:ph idx="1"/>
          </p:nvPr>
        </p:nvSpPr>
        <p:spPr>
          <a:xfrm>
            <a:off x="2514600" y="4898712"/>
            <a:ext cx="31546800" cy="8211312"/>
          </a:xfrm>
        </p:spPr>
        <p:txBody>
          <a:bodyPr anchor="ctr"/>
          <a:lstStyle/>
          <a:p>
            <a:pPr marL="0" indent="0" algn="ctr">
              <a:buNone/>
            </a:pPr>
            <a:r>
              <a:rPr lang="en-GB" sz="7200" b="0" i="0" u="none" strike="noStrike" err="1">
                <a:solidFill>
                  <a:srgbClr val="000000"/>
                </a:solidFill>
                <a:effectLst/>
                <a:latin typeface="NVIDIA-NALA"/>
              </a:rPr>
              <a:t>MLPerf</a:t>
            </a:r>
            <a:r>
              <a:rPr lang="en-GB" sz="7200" b="0" i="0" u="none" strike="noStrike">
                <a:solidFill>
                  <a:srgbClr val="000000"/>
                </a:solidFill>
                <a:effectLst/>
                <a:latin typeface="NVIDIA-NALA"/>
              </a:rPr>
              <a:t>™ benchmarks—developed by </a:t>
            </a:r>
            <a:r>
              <a:rPr lang="en-GB" sz="7200" b="0" i="0" u="none" strike="noStrike" err="1">
                <a:solidFill>
                  <a:srgbClr val="000000"/>
                </a:solidFill>
                <a:effectLst/>
                <a:latin typeface="NVIDIA-NALA"/>
              </a:rPr>
              <a:t>MLCommons</a:t>
            </a:r>
            <a:r>
              <a:rPr lang="en-GB" sz="7200" b="0" i="0" u="none" strike="noStrike">
                <a:solidFill>
                  <a:srgbClr val="000000"/>
                </a:solidFill>
                <a:effectLst/>
                <a:latin typeface="NVIDIA-NALA"/>
              </a:rPr>
              <a:t>, </a:t>
            </a:r>
            <a:r>
              <a:rPr lang="en-GB" sz="7200" b="0" i="0" u="none" strike="noStrike">
                <a:effectLst/>
                <a:latin typeface="NVIDIA-NALA"/>
              </a:rPr>
              <a:t>a</a:t>
            </a:r>
            <a:r>
              <a:rPr lang="en-GB" sz="7200" b="0" i="0" u="none" strike="noStrike">
                <a:solidFill>
                  <a:schemeClr val="tx2"/>
                </a:solidFill>
                <a:effectLst/>
                <a:latin typeface="NVIDIA-NALA"/>
              </a:rPr>
              <a:t> consortium </a:t>
            </a:r>
            <a:r>
              <a:rPr lang="en-GB" sz="7200" b="0" i="0" u="none" strike="noStrike">
                <a:solidFill>
                  <a:srgbClr val="000000"/>
                </a:solidFill>
                <a:effectLst/>
                <a:latin typeface="NVIDIA-NALA"/>
              </a:rPr>
              <a:t>of AI leaders from academia, research labs, and industry—are designed to provide </a:t>
            </a:r>
            <a:r>
              <a:rPr lang="en-GB" sz="7200" b="0" i="0" u="none" strike="noStrike">
                <a:solidFill>
                  <a:schemeClr val="tx2"/>
                </a:solidFill>
                <a:effectLst/>
                <a:latin typeface="NVIDIA-NALA"/>
              </a:rPr>
              <a:t>unbiased evaluations</a:t>
            </a:r>
            <a:r>
              <a:rPr lang="en-GB" sz="7200" b="0" i="0" u="none" strike="noStrike">
                <a:solidFill>
                  <a:srgbClr val="000000"/>
                </a:solidFill>
                <a:effectLst/>
                <a:latin typeface="NVIDIA-NALA"/>
              </a:rPr>
              <a:t> of </a:t>
            </a:r>
            <a:r>
              <a:rPr lang="en-GB" sz="7200" b="0" i="0" u="none" strike="noStrike">
                <a:solidFill>
                  <a:schemeClr val="tx2"/>
                </a:solidFill>
                <a:effectLst/>
                <a:latin typeface="NVIDIA-NALA"/>
              </a:rPr>
              <a:t>training and inference performance </a:t>
            </a:r>
            <a:r>
              <a:rPr lang="en-GB" sz="7200" b="0" i="0" u="none" strike="noStrike">
                <a:solidFill>
                  <a:srgbClr val="000000"/>
                </a:solidFill>
                <a:effectLst/>
                <a:latin typeface="NVIDIA-NALA"/>
              </a:rPr>
              <a:t>for hardware, software, and services. They are all conducted </a:t>
            </a:r>
            <a:r>
              <a:rPr lang="en-GB" sz="7200" b="0" i="0" u="none" strike="noStrike">
                <a:solidFill>
                  <a:schemeClr val="tx2"/>
                </a:solidFill>
                <a:effectLst/>
                <a:latin typeface="NVIDIA-NALA"/>
              </a:rPr>
              <a:t>under prescribed </a:t>
            </a:r>
            <a:r>
              <a:rPr lang="en-GB" sz="7200" b="0" i="0" u="none" strike="noStrike">
                <a:solidFill>
                  <a:schemeClr val="tx2"/>
                </a:solidFill>
                <a:effectLst/>
                <a:latin typeface="+mn-lt"/>
              </a:rPr>
              <a:t>conditions</a:t>
            </a:r>
            <a:r>
              <a:rPr lang="en-GB" sz="7200" b="0" i="0" u="none" strike="noStrike">
                <a:solidFill>
                  <a:srgbClr val="000000"/>
                </a:solidFill>
                <a:effectLst/>
                <a:latin typeface="NVIDIA-NALA"/>
              </a:rPr>
              <a:t>. </a:t>
            </a:r>
            <a:endParaRPr lang="en-DE" sz="7200"/>
          </a:p>
        </p:txBody>
      </p:sp>
      <p:sp>
        <p:nvSpPr>
          <p:cNvPr id="6" name="Rectangle 5">
            <a:extLst>
              <a:ext uri="{FF2B5EF4-FFF2-40B4-BE49-F238E27FC236}">
                <a16:creationId xmlns:a16="http://schemas.microsoft.com/office/drawing/2014/main" id="{44D0F6E9-FEDD-4261-B7F9-5E603C337F36}"/>
              </a:ext>
            </a:extLst>
          </p:cNvPr>
          <p:cNvSpPr/>
          <p:nvPr/>
        </p:nvSpPr>
        <p:spPr>
          <a:xfrm>
            <a:off x="30829440" y="16003692"/>
            <a:ext cx="3096490" cy="1947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4000" err="1">
              <a:solidFill>
                <a:schemeClr val="tx1"/>
              </a:solidFill>
              <a:latin typeface="Trebuchet MS" panose="020B0603020202020204" pitchFamily="34" charset="0"/>
            </a:endParaRPr>
          </a:p>
        </p:txBody>
      </p:sp>
      <p:sp>
        <p:nvSpPr>
          <p:cNvPr id="7" name="Rectangle 6">
            <a:extLst>
              <a:ext uri="{FF2B5EF4-FFF2-40B4-BE49-F238E27FC236}">
                <a16:creationId xmlns:a16="http://schemas.microsoft.com/office/drawing/2014/main" id="{3366EFFA-F4F6-81C3-EB30-F1200BAE0BAC}"/>
              </a:ext>
            </a:extLst>
          </p:cNvPr>
          <p:cNvSpPr/>
          <p:nvPr/>
        </p:nvSpPr>
        <p:spPr>
          <a:xfrm>
            <a:off x="32645421" y="14056020"/>
            <a:ext cx="3096490" cy="1947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4000" err="1">
              <a:solidFill>
                <a:schemeClr val="tx1"/>
              </a:solidFill>
              <a:latin typeface="Trebuchet MS" panose="020B0603020202020204" pitchFamily="34" charset="0"/>
            </a:endParaRPr>
          </a:p>
        </p:txBody>
      </p:sp>
      <p:sp>
        <p:nvSpPr>
          <p:cNvPr id="8" name="Rectangle 7">
            <a:extLst>
              <a:ext uri="{FF2B5EF4-FFF2-40B4-BE49-F238E27FC236}">
                <a16:creationId xmlns:a16="http://schemas.microsoft.com/office/drawing/2014/main" id="{7E8A18E5-BB3A-7D0D-EE1A-1E6D01585DF3}"/>
              </a:ext>
            </a:extLst>
          </p:cNvPr>
          <p:cNvSpPr/>
          <p:nvPr/>
        </p:nvSpPr>
        <p:spPr>
          <a:xfrm>
            <a:off x="32513155" y="17895684"/>
            <a:ext cx="879378" cy="194767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DE" sz="4000" err="1">
              <a:solidFill>
                <a:schemeClr val="tx1"/>
              </a:solidFill>
              <a:latin typeface="Trebuchet MS" panose="020B0603020202020204" pitchFamily="34" charset="0"/>
            </a:endParaRPr>
          </a:p>
        </p:txBody>
      </p:sp>
      <p:sp>
        <p:nvSpPr>
          <p:cNvPr id="9" name="TextBox 8">
            <a:extLst>
              <a:ext uri="{FF2B5EF4-FFF2-40B4-BE49-F238E27FC236}">
                <a16:creationId xmlns:a16="http://schemas.microsoft.com/office/drawing/2014/main" id="{48501B03-6F5C-592E-1089-AA2908DBD69E}"/>
              </a:ext>
            </a:extLst>
          </p:cNvPr>
          <p:cNvSpPr txBox="1"/>
          <p:nvPr/>
        </p:nvSpPr>
        <p:spPr>
          <a:xfrm>
            <a:off x="30318748" y="15677064"/>
            <a:ext cx="2743200" cy="1862048"/>
          </a:xfrm>
          <a:prstGeom prst="rect">
            <a:avLst/>
          </a:prstGeom>
          <a:noFill/>
        </p:spPr>
        <p:txBody>
          <a:bodyPr wrap="square" rtlCol="0">
            <a:spAutoFit/>
          </a:bodyPr>
          <a:lstStyle/>
          <a:p>
            <a:pPr algn="ctr"/>
            <a:r>
              <a:rPr lang="en-GB" sz="11500">
                <a:solidFill>
                  <a:schemeClr val="bg1"/>
                </a:solidFill>
                <a:latin typeface="NVIDIA Sans" panose="020B0503020203020204" pitchFamily="34" charset="0"/>
                <a:cs typeface="NVIDIA Sans" panose="020B0503020203020204" pitchFamily="34" charset="0"/>
              </a:rPr>
              <a:t>…</a:t>
            </a:r>
            <a:endParaRPr lang="en-DE" sz="11500" err="1">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846105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050D-9CD7-DE3B-1C76-539A3138BEB4}"/>
              </a:ext>
            </a:extLst>
          </p:cNvPr>
          <p:cNvSpPr>
            <a:spLocks noGrp="1"/>
          </p:cNvSpPr>
          <p:nvPr>
            <p:ph type="title"/>
          </p:nvPr>
        </p:nvSpPr>
        <p:spPr/>
        <p:txBody>
          <a:bodyPr/>
          <a:lstStyle/>
          <a:p>
            <a:r>
              <a:rPr lang="en-IN" dirty="0"/>
              <a:t>How-to-</a:t>
            </a:r>
            <a:r>
              <a:rPr lang="en-IN" dirty="0" err="1"/>
              <a:t>MLPerf</a:t>
            </a:r>
            <a:endParaRPr lang="en-IN" dirty="0"/>
          </a:p>
        </p:txBody>
      </p:sp>
      <p:sp>
        <p:nvSpPr>
          <p:cNvPr id="3" name="Text Placeholder 2">
            <a:extLst>
              <a:ext uri="{FF2B5EF4-FFF2-40B4-BE49-F238E27FC236}">
                <a16:creationId xmlns:a16="http://schemas.microsoft.com/office/drawing/2014/main" id="{133A92D3-6192-DEF8-08A1-50F885F63653}"/>
              </a:ext>
            </a:extLst>
          </p:cNvPr>
          <p:cNvSpPr>
            <a:spLocks noGrp="1"/>
          </p:cNvSpPr>
          <p:nvPr>
            <p:ph type="body" sz="quarter" idx="10"/>
          </p:nvPr>
        </p:nvSpPr>
        <p:spPr/>
        <p:txBody>
          <a:bodyPr/>
          <a:lstStyle/>
          <a:p>
            <a:r>
              <a:rPr lang="en-IN" dirty="0"/>
              <a:t>https://docs.mlcommons.org/inference/</a:t>
            </a:r>
          </a:p>
        </p:txBody>
      </p:sp>
      <p:sp>
        <p:nvSpPr>
          <p:cNvPr id="4" name="Content Placeholder 3">
            <a:extLst>
              <a:ext uri="{FF2B5EF4-FFF2-40B4-BE49-F238E27FC236}">
                <a16:creationId xmlns:a16="http://schemas.microsoft.com/office/drawing/2014/main" id="{C5D9E8AA-32F1-AC59-08D9-B1AE9EE12B17}"/>
              </a:ext>
            </a:extLst>
          </p:cNvPr>
          <p:cNvSpPr>
            <a:spLocks noGrp="1"/>
          </p:cNvSpPr>
          <p:nvPr>
            <p:ph idx="1"/>
          </p:nvPr>
        </p:nvSpPr>
        <p:spPr/>
        <p:txBody>
          <a:bodyPr/>
          <a:lstStyle/>
          <a:p>
            <a:r>
              <a:rPr lang="en-IN" dirty="0" err="1"/>
              <a:t>MLPerf</a:t>
            </a:r>
            <a:r>
              <a:rPr lang="en-IN" dirty="0"/>
              <a:t> v5.0 (latest) for training and inference</a:t>
            </a:r>
          </a:p>
          <a:p>
            <a:r>
              <a:rPr lang="en-IN" dirty="0"/>
              <a:t>Reported Benchmark Performance - </a:t>
            </a:r>
            <a:r>
              <a:rPr lang="en-IN" sz="4000" dirty="0">
                <a:hlinkClick r:id="rId2"/>
              </a:rPr>
              <a:t>https://mlcommons.org/benchmarks/inference-datacenter/</a:t>
            </a:r>
            <a:endParaRPr lang="en-IN" sz="4000" dirty="0"/>
          </a:p>
          <a:p>
            <a:r>
              <a:rPr lang="en-IN" dirty="0"/>
              <a:t>Running Inference – </a:t>
            </a:r>
            <a:r>
              <a:rPr lang="en-IN" i="1" dirty="0"/>
              <a:t>git clone</a:t>
            </a:r>
            <a:r>
              <a:rPr lang="en-IN" sz="4000" i="1" dirty="0">
                <a:solidFill>
                  <a:schemeClr val="bg2"/>
                </a:solidFill>
                <a:latin typeface="NVIDIA Sans Medium" panose="020B0603020203020204" pitchFamily="34" charset="0"/>
                <a:cs typeface="NVIDIA Sans Medium" panose="020B0603020203020204" pitchFamily="34" charset="0"/>
              </a:rPr>
              <a:t> </a:t>
            </a:r>
            <a:r>
              <a:rPr lang="en-US" sz="4000" dirty="0">
                <a:hlinkClick r:id="rId3"/>
              </a:rPr>
              <a:t>https://github.com/mlcommons/inference_results_v5.0</a:t>
            </a:r>
            <a:endParaRPr lang="en-US" sz="4000" dirty="0"/>
          </a:p>
          <a:p>
            <a:r>
              <a:rPr lang="en-IN" dirty="0"/>
              <a:t>Requirements for running NVIDIA reported benchmarks on DGX systems</a:t>
            </a:r>
          </a:p>
          <a:p>
            <a:pPr lvl="1"/>
            <a:r>
              <a:rPr lang="en-IN" sz="4400" dirty="0"/>
              <a:t>TRT-LLM – Generate optimized TRT engine</a:t>
            </a:r>
          </a:p>
          <a:p>
            <a:pPr marL="0" indent="0">
              <a:buNone/>
            </a:pPr>
            <a:endParaRPr lang="en-IN" sz="4400" dirty="0">
              <a:solidFill>
                <a:schemeClr val="bg2"/>
              </a:solidFill>
              <a:latin typeface="+mn-lt"/>
              <a:cs typeface="NVIDIA Sans Medium" panose="020B0603020203020204" pitchFamily="34" charset="0"/>
            </a:endParaRPr>
          </a:p>
        </p:txBody>
      </p:sp>
    </p:spTree>
    <p:extLst>
      <p:ext uri="{BB962C8B-B14F-4D97-AF65-F5344CB8AC3E}">
        <p14:creationId xmlns:p14="http://schemas.microsoft.com/office/powerpoint/2010/main" val="173856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A31F-61E6-DE8E-2520-671C72CC1EF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B897F54-7DBB-82CA-ED19-0480C22FD229}"/>
              </a:ext>
            </a:extLst>
          </p:cNvPr>
          <p:cNvSpPr>
            <a:spLocks noGrp="1"/>
          </p:cNvSpPr>
          <p:nvPr>
            <p:ph type="body" sz="quarter" idx="10"/>
          </p:nvPr>
        </p:nvSpPr>
        <p:spPr/>
        <p:txBody>
          <a:bodyPr/>
          <a:lstStyle/>
          <a:p>
            <a:endParaRPr lang="en-IN"/>
          </a:p>
        </p:txBody>
      </p:sp>
      <p:pic>
        <p:nvPicPr>
          <p:cNvPr id="6" name="Content Placeholder 5">
            <a:extLst>
              <a:ext uri="{FF2B5EF4-FFF2-40B4-BE49-F238E27FC236}">
                <a16:creationId xmlns:a16="http://schemas.microsoft.com/office/drawing/2014/main" id="{A8C9A431-C9F6-B47B-D1DE-16C4101EB146}"/>
              </a:ext>
            </a:extLst>
          </p:cNvPr>
          <p:cNvPicPr>
            <a:picLocks noGrp="1" noChangeAspect="1"/>
          </p:cNvPicPr>
          <p:nvPr>
            <p:ph idx="1"/>
          </p:nvPr>
        </p:nvPicPr>
        <p:blipFill>
          <a:blip r:embed="rId2"/>
          <a:stretch>
            <a:fillRect/>
          </a:stretch>
        </p:blipFill>
        <p:spPr>
          <a:xfrm>
            <a:off x="5425440" y="4561509"/>
            <a:ext cx="24109680" cy="11450981"/>
          </a:xfrm>
        </p:spPr>
      </p:pic>
    </p:spTree>
    <p:extLst>
      <p:ext uri="{BB962C8B-B14F-4D97-AF65-F5344CB8AC3E}">
        <p14:creationId xmlns:p14="http://schemas.microsoft.com/office/powerpoint/2010/main" val="3931390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F806-7F35-2912-CEB4-60DB501D00C9}"/>
              </a:ext>
            </a:extLst>
          </p:cNvPr>
          <p:cNvSpPr>
            <a:spLocks noGrp="1"/>
          </p:cNvSpPr>
          <p:nvPr>
            <p:ph type="title"/>
          </p:nvPr>
        </p:nvSpPr>
        <p:spPr/>
        <p:txBody>
          <a:bodyPr/>
          <a:lstStyle/>
          <a:p>
            <a:r>
              <a:rPr lang="en-IN" dirty="0" err="1"/>
              <a:t>MLCommons</a:t>
            </a:r>
            <a:endParaRPr lang="en-IN" dirty="0"/>
          </a:p>
        </p:txBody>
      </p:sp>
      <p:sp>
        <p:nvSpPr>
          <p:cNvPr id="3" name="Text Placeholder 2">
            <a:extLst>
              <a:ext uri="{FF2B5EF4-FFF2-40B4-BE49-F238E27FC236}">
                <a16:creationId xmlns:a16="http://schemas.microsoft.com/office/drawing/2014/main" id="{729B377E-E886-303C-D267-3AB46D7B4570}"/>
              </a:ext>
            </a:extLst>
          </p:cNvPr>
          <p:cNvSpPr>
            <a:spLocks noGrp="1"/>
          </p:cNvSpPr>
          <p:nvPr>
            <p:ph type="body" sz="quarter" idx="10"/>
          </p:nvPr>
        </p:nvSpPr>
        <p:spPr/>
        <p:txBody>
          <a:bodyPr/>
          <a:lstStyle/>
          <a:p>
            <a:r>
              <a:rPr lang="en-IN" dirty="0">
                <a:hlinkClick r:id="rId2"/>
              </a:rPr>
              <a:t>https://mlcommons.org/benchmarks/inference-datacenter/</a:t>
            </a:r>
            <a:endParaRPr lang="en-IN" dirty="0"/>
          </a:p>
        </p:txBody>
      </p:sp>
      <p:pic>
        <p:nvPicPr>
          <p:cNvPr id="6" name="Content Placeholder 5">
            <a:extLst>
              <a:ext uri="{FF2B5EF4-FFF2-40B4-BE49-F238E27FC236}">
                <a16:creationId xmlns:a16="http://schemas.microsoft.com/office/drawing/2014/main" id="{AB9FAD5B-8239-E518-A4FE-D13272289717}"/>
              </a:ext>
            </a:extLst>
          </p:cNvPr>
          <p:cNvPicPr>
            <a:picLocks noGrp="1" noChangeAspect="1"/>
          </p:cNvPicPr>
          <p:nvPr>
            <p:ph idx="1"/>
          </p:nvPr>
        </p:nvPicPr>
        <p:blipFill>
          <a:blip r:embed="rId3"/>
          <a:stretch>
            <a:fillRect/>
          </a:stretch>
        </p:blipFill>
        <p:spPr>
          <a:xfrm>
            <a:off x="1020592" y="5913556"/>
            <a:ext cx="34534815" cy="8746888"/>
          </a:xfrm>
        </p:spPr>
      </p:pic>
      <p:sp>
        <p:nvSpPr>
          <p:cNvPr id="7" name="Oval 6">
            <a:extLst>
              <a:ext uri="{FF2B5EF4-FFF2-40B4-BE49-F238E27FC236}">
                <a16:creationId xmlns:a16="http://schemas.microsoft.com/office/drawing/2014/main" id="{AB6573EA-BB18-8733-9B84-14BB69B4E133}"/>
              </a:ext>
            </a:extLst>
          </p:cNvPr>
          <p:cNvSpPr/>
          <p:nvPr/>
        </p:nvSpPr>
        <p:spPr>
          <a:xfrm>
            <a:off x="19528971" y="5519057"/>
            <a:ext cx="2481943" cy="1775242"/>
          </a:xfrm>
          <a:prstGeom prst="ellipse">
            <a:avLst/>
          </a:prstGeom>
          <a:noFill/>
          <a:ln w="57150">
            <a:solidFill>
              <a:srgbClr val="92D050"/>
            </a:solidFill>
            <a:prstDash val="sysDash"/>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N" sz="4000" dirty="0" err="1">
              <a:solidFill>
                <a:schemeClr val="tx1"/>
              </a:solidFill>
              <a:latin typeface="Trebuchet MS" panose="020B0603020202020204" pitchFamily="34" charset="0"/>
            </a:endParaRPr>
          </a:p>
        </p:txBody>
      </p:sp>
      <p:sp>
        <p:nvSpPr>
          <p:cNvPr id="8" name="Rectangle: Rounded Corners 7">
            <a:extLst>
              <a:ext uri="{FF2B5EF4-FFF2-40B4-BE49-F238E27FC236}">
                <a16:creationId xmlns:a16="http://schemas.microsoft.com/office/drawing/2014/main" id="{F39D9051-BCF8-1A69-4899-3CACA23072D2}"/>
              </a:ext>
            </a:extLst>
          </p:cNvPr>
          <p:cNvSpPr/>
          <p:nvPr/>
        </p:nvSpPr>
        <p:spPr>
          <a:xfrm>
            <a:off x="18712543" y="8980714"/>
            <a:ext cx="17079686" cy="6302829"/>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N" sz="4000" dirty="0" err="1">
              <a:solidFill>
                <a:schemeClr val="tx1"/>
              </a:solidFill>
              <a:latin typeface="Trebuchet MS" panose="020B0603020202020204" pitchFamily="34" charset="0"/>
            </a:endParaRPr>
          </a:p>
        </p:txBody>
      </p:sp>
      <p:sp>
        <p:nvSpPr>
          <p:cNvPr id="9" name="Rectangle: Rounded Corners 8">
            <a:extLst>
              <a:ext uri="{FF2B5EF4-FFF2-40B4-BE49-F238E27FC236}">
                <a16:creationId xmlns:a16="http://schemas.microsoft.com/office/drawing/2014/main" id="{25EA7756-E27B-E174-2AB3-AB1E4F58181D}"/>
              </a:ext>
            </a:extLst>
          </p:cNvPr>
          <p:cNvSpPr/>
          <p:nvPr/>
        </p:nvSpPr>
        <p:spPr>
          <a:xfrm>
            <a:off x="2094170" y="11949901"/>
            <a:ext cx="2281888" cy="2710543"/>
          </a:xfrm>
          <a:prstGeom prst="round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N"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958695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E22030-59A1-9D8D-91B4-505B4CC51F87}"/>
            </a:ext>
          </a:extLst>
        </p:cNvPr>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6137C6EB-E025-EBF0-5A31-C72319FF32C1}"/>
              </a:ext>
            </a:extLst>
          </p:cNvPr>
          <p:cNvGraphicFramePr>
            <a:graphicFrameLocks noGrp="1"/>
          </p:cNvGraphicFramePr>
          <p:nvPr>
            <p:extLst>
              <p:ext uri="{D42A27DB-BD31-4B8C-83A1-F6EECF244321}">
                <p14:modId xmlns:p14="http://schemas.microsoft.com/office/powerpoint/2010/main" val="222202842"/>
              </p:ext>
            </p:extLst>
          </p:nvPr>
        </p:nvGraphicFramePr>
        <p:xfrm>
          <a:off x="18651265" y="7034764"/>
          <a:ext cx="15895909" cy="8981090"/>
        </p:xfrm>
        <a:graphic>
          <a:graphicData uri="http://schemas.openxmlformats.org/drawingml/2006/table">
            <a:tbl>
              <a:tblPr firstRow="1" bandRow="1">
                <a:tableStyleId>{5C22544A-7EE6-4342-B048-85BDC9FD1C3A}</a:tableStyleId>
              </a:tblPr>
              <a:tblGrid>
                <a:gridCol w="886415">
                  <a:extLst>
                    <a:ext uri="{9D8B030D-6E8A-4147-A177-3AD203B41FA5}">
                      <a16:colId xmlns:a16="http://schemas.microsoft.com/office/drawing/2014/main" val="2906691046"/>
                    </a:ext>
                  </a:extLst>
                </a:gridCol>
                <a:gridCol w="15009494">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Clr>
                          <a:srgbClr val="B6A56F"/>
                        </a:buClr>
                        <a:buSzPct val="120000"/>
                        <a:buFontTx/>
                        <a:buNone/>
                      </a:pPr>
                      <a:r>
                        <a:rPr lang="en-US" sz="4000" b="0" kern="1200" dirty="0">
                          <a:solidFill>
                            <a:schemeClr val="bg2"/>
                          </a:solidFill>
                          <a:latin typeface="NVIDIA Sans Medium" panose="020B0603020203020204" pitchFamily="34" charset="0"/>
                          <a:ea typeface="+mn-ea"/>
                          <a:cs typeface="NVIDIA Sans Medium" panose="020B0603020203020204" pitchFamily="34" charset="0"/>
                        </a:rPr>
                        <a:t>Multi-GPU Computing in DL</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lang="en-US" sz="4000" b="0" kern="1200" noProof="0" dirty="0">
                          <a:solidFill>
                            <a:schemeClr val="bg2"/>
                          </a:solidFill>
                          <a:latin typeface="NVIDIA Sans Medium" panose="020B0603020203020204" pitchFamily="34" charset="0"/>
                          <a:ea typeface="+mn-ea"/>
                          <a:cs typeface="NVIDIA Sans Medium" panose="020B0603020203020204" pitchFamily="34" charset="0"/>
                        </a:rPr>
                        <a:t>Hardware and Performance</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lang="en-US" sz="4000" b="0" kern="1200" noProof="0" dirty="0">
                          <a:solidFill>
                            <a:schemeClr val="bg2"/>
                          </a:solidFill>
                          <a:latin typeface="NVIDIA Sans Medium" panose="020B0603020203020204" pitchFamily="34" charset="0"/>
                          <a:ea typeface="+mn-ea"/>
                          <a:cs typeface="NVIDIA Sans Medium" panose="020B0603020203020204" pitchFamily="34" charset="0"/>
                        </a:rPr>
                        <a:t>ML Perf Benchmarks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HPL for effective GEMM</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lang="en-US" sz="4000" b="0" kern="1200" noProof="0" dirty="0">
                          <a:solidFill>
                            <a:schemeClr val="bg2"/>
                          </a:solidFill>
                          <a:latin typeface="NVIDIA Sans Medium" panose="020B0603020203020204" pitchFamily="34" charset="0"/>
                          <a:ea typeface="+mn-ea"/>
                          <a:cs typeface="NVIDIA Sans Medium" panose="020B0603020203020204" pitchFamily="34" charset="0"/>
                        </a:rPr>
                        <a:t>Summary</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bl>
          </a:graphicData>
        </a:graphic>
      </p:graphicFrame>
      <p:sp>
        <p:nvSpPr>
          <p:cNvPr id="6" name="TextBox 5">
            <a:extLst>
              <a:ext uri="{FF2B5EF4-FFF2-40B4-BE49-F238E27FC236}">
                <a16:creationId xmlns:a16="http://schemas.microsoft.com/office/drawing/2014/main" id="{02A3D356-5576-FAE2-8B27-5D227ABBC096}"/>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Tree>
    <p:extLst>
      <p:ext uri="{BB962C8B-B14F-4D97-AF65-F5344CB8AC3E}">
        <p14:creationId xmlns:p14="http://schemas.microsoft.com/office/powerpoint/2010/main" val="1253466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73CF11-8C81-D54E-FED7-09BE7D05EDAD}"/>
              </a:ext>
            </a:extLst>
          </p:cNvPr>
          <p:cNvPicPr>
            <a:picLocks noChangeAspect="1"/>
          </p:cNvPicPr>
          <p:nvPr/>
        </p:nvPicPr>
        <p:blipFill>
          <a:blip r:embed="rId2"/>
          <a:stretch>
            <a:fillRect/>
          </a:stretch>
        </p:blipFill>
        <p:spPr>
          <a:xfrm>
            <a:off x="2145133" y="3699164"/>
            <a:ext cx="33851932" cy="16767256"/>
          </a:xfrm>
          <a:prstGeom prst="rect">
            <a:avLst/>
          </a:prstGeom>
        </p:spPr>
      </p:pic>
      <p:sp>
        <p:nvSpPr>
          <p:cNvPr id="10" name="Title 1">
            <a:extLst>
              <a:ext uri="{FF2B5EF4-FFF2-40B4-BE49-F238E27FC236}">
                <a16:creationId xmlns:a16="http://schemas.microsoft.com/office/drawing/2014/main" id="{307AB99B-7D0F-4EE1-9CFB-6AB813A9722A}"/>
              </a:ext>
            </a:extLst>
          </p:cNvPr>
          <p:cNvSpPr>
            <a:spLocks noGrp="1"/>
          </p:cNvSpPr>
          <p:nvPr>
            <p:ph type="title"/>
          </p:nvPr>
        </p:nvSpPr>
        <p:spPr>
          <a:xfrm>
            <a:off x="2514600" y="0"/>
            <a:ext cx="31546800" cy="2514601"/>
          </a:xfrm>
        </p:spPr>
        <p:txBody>
          <a:bodyPr/>
          <a:lstStyle/>
          <a:p>
            <a:r>
              <a:rPr lang="en-US" dirty="0">
                <a:latin typeface="+mn-lt"/>
              </a:rPr>
              <a:t>Click on </a:t>
            </a:r>
            <a:r>
              <a:rPr lang="en-US" dirty="0" err="1">
                <a:latin typeface="+mn-lt"/>
              </a:rPr>
              <a:t>Launchables</a:t>
            </a:r>
            <a:endParaRPr lang="en-US" dirty="0">
              <a:latin typeface="+mn-lt"/>
            </a:endParaRPr>
          </a:p>
        </p:txBody>
      </p:sp>
      <p:cxnSp>
        <p:nvCxnSpPr>
          <p:cNvPr id="11" name="Straight Arrow Connector 10">
            <a:extLst>
              <a:ext uri="{FF2B5EF4-FFF2-40B4-BE49-F238E27FC236}">
                <a16:creationId xmlns:a16="http://schemas.microsoft.com/office/drawing/2014/main" id="{7FD0E316-6EF3-1C71-8043-EBE23CFF3C81}"/>
              </a:ext>
            </a:extLst>
          </p:cNvPr>
          <p:cNvCxnSpPr>
            <a:cxnSpLocks/>
          </p:cNvCxnSpPr>
          <p:nvPr/>
        </p:nvCxnSpPr>
        <p:spPr>
          <a:xfrm flipH="1" flipV="1">
            <a:off x="13299550" y="5436429"/>
            <a:ext cx="1963270" cy="12102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92CF450-0E2E-F960-F0A4-867EC269EC36}"/>
              </a:ext>
            </a:extLst>
          </p:cNvPr>
          <p:cNvSpPr txBox="1"/>
          <p:nvPr/>
        </p:nvSpPr>
        <p:spPr>
          <a:xfrm>
            <a:off x="14281185" y="5317027"/>
            <a:ext cx="5484194" cy="830997"/>
          </a:xfrm>
          <a:prstGeom prst="rect">
            <a:avLst/>
          </a:prstGeom>
          <a:noFill/>
        </p:spPr>
        <p:txBody>
          <a:bodyPr wrap="square" rtlCol="0">
            <a:spAutoFit/>
          </a:bodyPr>
          <a:lstStyle/>
          <a:p>
            <a:pPr algn="ctr"/>
            <a:r>
              <a:rPr lang="en-IN" sz="4800" dirty="0">
                <a:latin typeface="NVIDIA Sans" panose="020B0503020203020204" pitchFamily="34" charset="0"/>
                <a:cs typeface="NVIDIA Sans" panose="020B0503020203020204" pitchFamily="34" charset="0"/>
              </a:rPr>
              <a:t>1. Click on this tab</a:t>
            </a:r>
          </a:p>
        </p:txBody>
      </p:sp>
      <p:cxnSp>
        <p:nvCxnSpPr>
          <p:cNvPr id="25" name="Straight Arrow Connector 24">
            <a:extLst>
              <a:ext uri="{FF2B5EF4-FFF2-40B4-BE49-F238E27FC236}">
                <a16:creationId xmlns:a16="http://schemas.microsoft.com/office/drawing/2014/main" id="{AFA2E7AF-8622-192B-2498-BF8284775F75}"/>
              </a:ext>
            </a:extLst>
          </p:cNvPr>
          <p:cNvCxnSpPr>
            <a:cxnSpLocks/>
          </p:cNvCxnSpPr>
          <p:nvPr/>
        </p:nvCxnSpPr>
        <p:spPr>
          <a:xfrm flipH="1">
            <a:off x="6068291" y="16098982"/>
            <a:ext cx="4433454" cy="775854"/>
          </a:xfrm>
          <a:prstGeom prst="straightConnector1">
            <a:avLst/>
          </a:prstGeom>
          <a:ln w="76200">
            <a:prstDash val="solid"/>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4D04583A-EC90-7285-7D77-9C6DC697988C}"/>
              </a:ext>
            </a:extLst>
          </p:cNvPr>
          <p:cNvSpPr txBox="1"/>
          <p:nvPr/>
        </p:nvSpPr>
        <p:spPr>
          <a:xfrm>
            <a:off x="8666255" y="16459337"/>
            <a:ext cx="3658759" cy="830997"/>
          </a:xfrm>
          <a:prstGeom prst="rect">
            <a:avLst/>
          </a:prstGeom>
          <a:noFill/>
        </p:spPr>
        <p:txBody>
          <a:bodyPr wrap="square" rtlCol="0">
            <a:spAutoFit/>
          </a:bodyPr>
          <a:lstStyle/>
          <a:p>
            <a:pPr algn="ctr"/>
            <a:r>
              <a:rPr lang="en-IN" sz="4800" dirty="0">
                <a:latin typeface="NVIDIA Sans" panose="020B0503020203020204" pitchFamily="34" charset="0"/>
                <a:cs typeface="NVIDIA Sans" panose="020B0503020203020204" pitchFamily="34" charset="0"/>
              </a:rPr>
              <a:t>2. Click here</a:t>
            </a:r>
          </a:p>
        </p:txBody>
      </p:sp>
    </p:spTree>
    <p:extLst>
      <p:ext uri="{BB962C8B-B14F-4D97-AF65-F5344CB8AC3E}">
        <p14:creationId xmlns:p14="http://schemas.microsoft.com/office/powerpoint/2010/main" val="2358408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4BC6B7-7790-F2D8-2609-2E4A0606BE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AF9A39-E599-03AA-6F87-A4CE4EC07652}"/>
              </a:ext>
            </a:extLst>
          </p:cNvPr>
          <p:cNvSpPr>
            <a:spLocks noGrp="1"/>
          </p:cNvSpPr>
          <p:nvPr>
            <p:ph type="title"/>
          </p:nvPr>
        </p:nvSpPr>
        <p:spPr/>
        <p:txBody>
          <a:bodyPr/>
          <a:lstStyle/>
          <a:p>
            <a:r>
              <a:rPr lang="en-GB" noProof="0" dirty="0">
                <a:latin typeface="NVIDIA Sans"/>
                <a:cs typeface="NVIDIA Sans"/>
              </a:rPr>
              <a:t>HPL Algorithm </a:t>
            </a:r>
            <a:r>
              <a:rPr lang="en-GB" dirty="0">
                <a:latin typeface="NVIDIA Sans"/>
                <a:cs typeface="NVIDIA Sans"/>
              </a:rPr>
              <a:t>Overview</a:t>
            </a:r>
            <a:endParaRPr lang="en-GB" noProof="0" dirty="0"/>
          </a:p>
        </p:txBody>
      </p:sp>
      <p:sp>
        <p:nvSpPr>
          <p:cNvPr id="2" name="Text Placeholder 1">
            <a:extLst>
              <a:ext uri="{FF2B5EF4-FFF2-40B4-BE49-F238E27FC236}">
                <a16:creationId xmlns:a16="http://schemas.microsoft.com/office/drawing/2014/main" id="{CC99E6B0-8F46-54B8-9BAF-3AAF2D84C88B}"/>
              </a:ext>
            </a:extLst>
          </p:cNvPr>
          <p:cNvSpPr>
            <a:spLocks noGrp="1"/>
          </p:cNvSpPr>
          <p:nvPr>
            <p:ph type="body" sz="quarter" idx="10"/>
          </p:nvPr>
        </p:nvSpPr>
        <p:spPr/>
        <p:txBody>
          <a:bodyPr lIns="91440" tIns="45720" rIns="91440" bIns="45720" anchor="t"/>
          <a:lstStyle/>
          <a:p>
            <a:r>
              <a:rPr lang="en-GB" noProof="0" dirty="0"/>
              <a:t>What is HPL?</a:t>
            </a:r>
          </a:p>
        </p:txBody>
      </p:sp>
      <p:sp>
        <p:nvSpPr>
          <p:cNvPr id="3" name="TextBox 2">
            <a:extLst>
              <a:ext uri="{FF2B5EF4-FFF2-40B4-BE49-F238E27FC236}">
                <a16:creationId xmlns:a16="http://schemas.microsoft.com/office/drawing/2014/main" id="{6431118E-7FAF-4C19-0F1F-8A4BADBF5DE7}"/>
              </a:ext>
            </a:extLst>
          </p:cNvPr>
          <p:cNvSpPr txBox="1"/>
          <p:nvPr/>
        </p:nvSpPr>
        <p:spPr>
          <a:xfrm>
            <a:off x="2505326" y="6382512"/>
            <a:ext cx="23287059" cy="8217634"/>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GB" sz="4400" dirty="0">
                <a:solidFill>
                  <a:schemeClr val="bg1"/>
                </a:solidFill>
                <a:latin typeface="NVIDIA Sans"/>
                <a:cs typeface="NVIDIA Sans"/>
              </a:rPr>
              <a:t>HPL is a software package that solves a dense linear system of equations in double precision(64-bit) arithmetic on distributed memory computers</a:t>
            </a:r>
            <a:endParaRPr lang="en-GB" sz="4400"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endParaRPr lang="en-GB" sz="4400"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r>
              <a:rPr lang="en-GB" sz="4400" dirty="0">
                <a:solidFill>
                  <a:schemeClr val="bg1"/>
                </a:solidFill>
                <a:latin typeface="NVIDIA Sans"/>
                <a:cs typeface="NVIDIA Sans"/>
              </a:rPr>
              <a:t>HPL is an implementation of the </a:t>
            </a:r>
            <a:r>
              <a:rPr lang="en-GB" sz="4400" dirty="0" err="1">
                <a:solidFill>
                  <a:schemeClr val="bg1"/>
                </a:solidFill>
                <a:latin typeface="NVIDIA Sans"/>
                <a:cs typeface="NVIDIA Sans"/>
              </a:rPr>
              <a:t>Linpack</a:t>
            </a:r>
            <a:r>
              <a:rPr lang="en-GB" sz="4400" dirty="0">
                <a:solidFill>
                  <a:schemeClr val="bg1"/>
                </a:solidFill>
                <a:latin typeface="NVIDIA Sans"/>
                <a:cs typeface="NVIDIA Sans"/>
              </a:rPr>
              <a:t> code – which measures the single machine’s performance. Thus, HPL implements this at scale</a:t>
            </a:r>
            <a:endParaRPr lang="en-GB" sz="4400" b="1">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endParaRPr lang="en-GB" sz="4400"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r>
              <a:rPr lang="en-GB" sz="4400" dirty="0">
                <a:solidFill>
                  <a:schemeClr val="bg1"/>
                </a:solidFill>
                <a:latin typeface="NVIDIA Sans"/>
                <a:cs typeface="NVIDIA Sans"/>
              </a:rPr>
              <a:t>The goal is to measure the system’s rate of execution of 64-bit Floating point arithmetic</a:t>
            </a:r>
          </a:p>
          <a:p>
            <a:pPr marL="1028700" lvl="1" indent="-571500">
              <a:buFont typeface="Arial" panose="020B0604020202020204" pitchFamily="34" charset="0"/>
              <a:buChar char="•"/>
            </a:pPr>
            <a:endParaRPr lang="en-GB" sz="4400"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r>
              <a:rPr lang="en-GB" sz="4400" dirty="0">
                <a:solidFill>
                  <a:schemeClr val="bg1"/>
                </a:solidFill>
                <a:latin typeface="NVIDIA Sans"/>
                <a:cs typeface="NVIDIA Sans"/>
              </a:rPr>
              <a:t>HPL result is a single number in Floating Point Operations Per Second (FLOPS) </a:t>
            </a:r>
          </a:p>
          <a:p>
            <a:pPr marL="1028700" lvl="1" indent="-571500">
              <a:buFont typeface="Arial" panose="020B0604020202020204" pitchFamily="34" charset="0"/>
              <a:buChar char="•"/>
            </a:pPr>
            <a:endParaRPr lang="en-GB" sz="4400" dirty="0">
              <a:solidFill>
                <a:schemeClr val="bg1"/>
              </a:solidFill>
              <a:latin typeface="NVIDIA Sans" panose="020B0503020203020204" pitchFamily="34" charset="0"/>
              <a:cs typeface="NVIDIA Sans" panose="020B0503020203020204" pitchFamily="34" charset="0"/>
            </a:endParaRPr>
          </a:p>
          <a:p>
            <a:endParaRPr lang="en-GB" sz="4400" dirty="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353576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678951-5A3E-4490-A080-0DD361ADE6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0219DCF-7BCB-886E-D8DB-B0344FB96221}"/>
              </a:ext>
            </a:extLst>
          </p:cNvPr>
          <p:cNvSpPr>
            <a:spLocks noGrp="1"/>
          </p:cNvSpPr>
          <p:nvPr>
            <p:ph type="title"/>
          </p:nvPr>
        </p:nvSpPr>
        <p:spPr/>
        <p:txBody>
          <a:bodyPr/>
          <a:lstStyle/>
          <a:p>
            <a:r>
              <a:rPr lang="en-GB" noProof="0">
                <a:latin typeface="NVIDIA Sans"/>
                <a:cs typeface="NVIDIA Sans"/>
              </a:rPr>
              <a:t>HPL Algorithm </a:t>
            </a:r>
            <a:r>
              <a:rPr lang="en-GB">
                <a:latin typeface="NVIDIA Sans"/>
                <a:cs typeface="NVIDIA Sans"/>
              </a:rPr>
              <a:t>Overview</a:t>
            </a:r>
            <a:endParaRPr lang="en-GB" noProof="0"/>
          </a:p>
        </p:txBody>
      </p:sp>
      <p:sp>
        <p:nvSpPr>
          <p:cNvPr id="2" name="Text Placeholder 1">
            <a:extLst>
              <a:ext uri="{FF2B5EF4-FFF2-40B4-BE49-F238E27FC236}">
                <a16:creationId xmlns:a16="http://schemas.microsoft.com/office/drawing/2014/main" id="{89F7CDC9-591C-574E-B526-AE90E49167C7}"/>
              </a:ext>
            </a:extLst>
          </p:cNvPr>
          <p:cNvSpPr>
            <a:spLocks noGrp="1"/>
          </p:cNvSpPr>
          <p:nvPr>
            <p:ph type="body" sz="quarter" idx="10"/>
          </p:nvPr>
        </p:nvSpPr>
        <p:spPr/>
        <p:txBody>
          <a:bodyPr lIns="91440" tIns="45720" rIns="91440" bIns="45720" anchor="t"/>
          <a:lstStyle/>
          <a:p>
            <a:endParaRPr lang="en-GB" noProof="0"/>
          </a:p>
        </p:txBody>
      </p:sp>
      <p:sp>
        <p:nvSpPr>
          <p:cNvPr id="3" name="TextBox 2">
            <a:extLst>
              <a:ext uri="{FF2B5EF4-FFF2-40B4-BE49-F238E27FC236}">
                <a16:creationId xmlns:a16="http://schemas.microsoft.com/office/drawing/2014/main" id="{FA85F3A3-9C0B-D658-E0D1-ABDD1AAB5127}"/>
              </a:ext>
            </a:extLst>
          </p:cNvPr>
          <p:cNvSpPr txBox="1"/>
          <p:nvPr/>
        </p:nvSpPr>
        <p:spPr>
          <a:xfrm>
            <a:off x="2505326" y="6382512"/>
            <a:ext cx="23287059" cy="10248960"/>
          </a:xfrm>
          <a:prstGeom prst="rect">
            <a:avLst/>
          </a:prstGeom>
          <a:noFill/>
        </p:spPr>
        <p:txBody>
          <a:bodyPr wrap="square" lIns="91440" tIns="45720" rIns="91440" bIns="45720" rtlCol="0" anchor="t">
            <a:spAutoFit/>
          </a:bodyPr>
          <a:lstStyle/>
          <a:p>
            <a:pPr marL="571500" indent="-571500">
              <a:buFont typeface="Arial" panose="020B0604020202020204" pitchFamily="34" charset="0"/>
              <a:buChar char="•"/>
            </a:pPr>
            <a:r>
              <a:rPr lang="en-GB" sz="4400" dirty="0">
                <a:solidFill>
                  <a:schemeClr val="bg1"/>
                </a:solidFill>
                <a:latin typeface="NVIDIA Sans"/>
                <a:cs typeface="NVIDIA Sans"/>
              </a:rPr>
              <a:t>Like in reference HPL (+other implementations) matrix is 2D block cyclic.</a:t>
            </a:r>
          </a:p>
          <a:p>
            <a:pPr marL="1028700" lvl="1" indent="-571500">
              <a:buFont typeface="Arial" panose="020B0604020202020204" pitchFamily="34" charset="0"/>
              <a:buChar char="•"/>
            </a:pPr>
            <a:r>
              <a:rPr lang="en-GB" sz="4400" dirty="0">
                <a:solidFill>
                  <a:schemeClr val="bg1"/>
                </a:solidFill>
                <a:latin typeface="NVIDIA Sans"/>
                <a:cs typeface="NVIDIA Sans"/>
              </a:rPr>
              <a:t>We typically prefer larger matrix blocks, i.e. NB = O(1000). </a:t>
            </a:r>
            <a:endParaRPr lang="en-GB" sz="4400"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endParaRPr lang="en-GB" sz="4400"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r>
              <a:rPr lang="en-GB" sz="4400" dirty="0">
                <a:solidFill>
                  <a:schemeClr val="bg1"/>
                </a:solidFill>
                <a:latin typeface="NVIDIA Sans"/>
                <a:cs typeface="NVIDIA Sans"/>
              </a:rPr>
              <a:t>The main computation is now </a:t>
            </a:r>
            <a:r>
              <a:rPr lang="en-GB" sz="4400" b="1" dirty="0">
                <a:solidFill>
                  <a:schemeClr val="bg1"/>
                </a:solidFill>
                <a:latin typeface="NVIDIA Sans"/>
                <a:cs typeface="NVIDIA Sans"/>
              </a:rPr>
              <a:t>entirely on the GPU</a:t>
            </a:r>
            <a:r>
              <a:rPr lang="en-GB" sz="4400" dirty="0">
                <a:solidFill>
                  <a:schemeClr val="bg1"/>
                </a:solidFill>
                <a:latin typeface="NVIDIA Sans"/>
                <a:cs typeface="NVIDIA Sans"/>
              </a:rPr>
              <a:t>:</a:t>
            </a:r>
          </a:p>
          <a:p>
            <a:pPr marL="1028700" lvl="1" indent="-571500">
              <a:buFont typeface="Arial" panose="020B0604020202020204" pitchFamily="34" charset="0"/>
              <a:buChar char="•"/>
            </a:pPr>
            <a:r>
              <a:rPr lang="en-GB" sz="4400" dirty="0">
                <a:solidFill>
                  <a:schemeClr val="bg1"/>
                </a:solidFill>
                <a:latin typeface="NVIDIA Sans"/>
                <a:cs typeface="NVIDIA Sans"/>
              </a:rPr>
              <a:t>Various kernels (factorization, NCCL comm, GEMM, TRSM share SM resources)</a:t>
            </a:r>
            <a:endParaRPr lang="en-GB" sz="4400" b="1"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endParaRPr lang="en-GB" sz="4400"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r>
              <a:rPr lang="en-GB" sz="4400" dirty="0">
                <a:solidFill>
                  <a:schemeClr val="bg1"/>
                </a:solidFill>
                <a:latin typeface="NVIDIA Sans"/>
                <a:cs typeface="NVIDIA Sans"/>
              </a:rPr>
              <a:t>We use a variety of communication libraries – NCCL/MPI/NVSHMEM. </a:t>
            </a:r>
            <a:endParaRPr lang="en-GB" sz="4400" dirty="0">
              <a:solidFill>
                <a:schemeClr val="bg1"/>
              </a:solidFill>
              <a:latin typeface="NVIDIA Sans" panose="020B0503020203020204" pitchFamily="34" charset="0"/>
              <a:cs typeface="NVIDIA Sans" panose="020B0503020203020204" pitchFamily="34" charset="0"/>
            </a:endParaRPr>
          </a:p>
          <a:p>
            <a:pPr marL="1028700" lvl="1" indent="-571500">
              <a:buFont typeface="Arial" panose="020B0604020202020204" pitchFamily="34" charset="0"/>
              <a:buChar char="•"/>
            </a:pPr>
            <a:r>
              <a:rPr lang="en-GB" sz="4400" dirty="0">
                <a:solidFill>
                  <a:schemeClr val="bg1"/>
                </a:solidFill>
                <a:latin typeface="NVIDIA Sans"/>
                <a:cs typeface="NVIDIA Sans"/>
              </a:rPr>
              <a:t>For some comms operations, NCCL is the only library used (e.g. panel broadcast).</a:t>
            </a:r>
          </a:p>
          <a:p>
            <a:pPr marL="1028700" lvl="1" indent="-571500">
              <a:buFont typeface="Arial" panose="020B0604020202020204" pitchFamily="34" charset="0"/>
              <a:buChar char="•"/>
            </a:pPr>
            <a:r>
              <a:rPr lang="en-GB" sz="4400" dirty="0">
                <a:solidFill>
                  <a:schemeClr val="bg1"/>
                </a:solidFill>
                <a:latin typeface="NVIDIA Sans"/>
                <a:cs typeface="NVIDIA Sans"/>
              </a:rPr>
              <a:t>For other operations, there are several options (tuning for best perf depending on scale)</a:t>
            </a:r>
          </a:p>
          <a:p>
            <a:pPr marL="1028700" lvl="1" indent="-571500">
              <a:buFont typeface="Arial" panose="020B0604020202020204" pitchFamily="34" charset="0"/>
              <a:buChar char="•"/>
            </a:pPr>
            <a:endParaRPr lang="en-GB" sz="4400" dirty="0">
              <a:solidFill>
                <a:schemeClr val="bg1"/>
              </a:solidFill>
              <a:latin typeface="NVIDIA Sans" panose="020B0503020203020204" pitchFamily="34" charset="0"/>
              <a:cs typeface="NVIDIA Sans" panose="020B0503020203020204" pitchFamily="34" charset="0"/>
            </a:endParaRPr>
          </a:p>
          <a:p>
            <a:pPr marL="571500" indent="-571500">
              <a:buFont typeface="Arial" panose="020B0604020202020204" pitchFamily="34" charset="0"/>
              <a:buChar char="•"/>
            </a:pPr>
            <a:r>
              <a:rPr lang="en-GB" sz="4400" dirty="0">
                <a:solidFill>
                  <a:schemeClr val="bg1"/>
                </a:solidFill>
                <a:latin typeface="NVIDIA Sans"/>
                <a:cs typeface="NVIDIA Sans"/>
              </a:rPr>
              <a:t>Parameter file only used to specify N/NB/P/Q/PMAP </a:t>
            </a:r>
            <a:endParaRPr lang="en-GB" sz="4400" dirty="0">
              <a:solidFill>
                <a:schemeClr val="bg1"/>
              </a:solidFill>
              <a:latin typeface="NVIDIA Sans" panose="020B0503020203020204" pitchFamily="34" charset="0"/>
              <a:cs typeface="NVIDIA Sans" panose="020B0503020203020204" pitchFamily="34" charset="0"/>
            </a:endParaRPr>
          </a:p>
          <a:p>
            <a:pPr marL="1028700" lvl="1" indent="-571500">
              <a:buFont typeface="Arial" panose="020B0604020202020204" pitchFamily="34" charset="0"/>
              <a:buChar char="•"/>
            </a:pPr>
            <a:r>
              <a:rPr lang="en-GB" sz="4400" dirty="0">
                <a:solidFill>
                  <a:schemeClr val="bg1"/>
                </a:solidFill>
                <a:latin typeface="NVIDIA Sans"/>
                <a:cs typeface="NVIDIA Sans"/>
              </a:rPr>
              <a:t>Most ‘advanced’ tuning done by environment variables.</a:t>
            </a:r>
          </a:p>
          <a:p>
            <a:pPr marL="1028700" lvl="1" indent="-571500">
              <a:buFont typeface="Arial" panose="020B0604020202020204" pitchFamily="34" charset="0"/>
              <a:buChar char="•"/>
            </a:pPr>
            <a:endParaRPr lang="en-GB" sz="4400" dirty="0">
              <a:solidFill>
                <a:schemeClr val="bg1"/>
              </a:solidFill>
              <a:latin typeface="NVIDIA Sans" panose="020B0503020203020204" pitchFamily="34" charset="0"/>
              <a:cs typeface="NVIDIA Sans" panose="020B0503020203020204" pitchFamily="34" charset="0"/>
            </a:endParaRPr>
          </a:p>
          <a:p>
            <a:endParaRPr lang="en-GB" sz="4400" dirty="0">
              <a:solidFill>
                <a:schemeClr val="bg1"/>
              </a:solidFill>
              <a:latin typeface="NVIDIA Sans" panose="020B0503020203020204" pitchFamily="34" charset="0"/>
              <a:cs typeface="NVIDIA Sans" panose="020B0503020203020204" pitchFamily="34" charset="0"/>
            </a:endParaRPr>
          </a:p>
        </p:txBody>
      </p:sp>
      <p:pic>
        <p:nvPicPr>
          <p:cNvPr id="1026" name="Picture 2">
            <a:extLst>
              <a:ext uri="{FF2B5EF4-FFF2-40B4-BE49-F238E27FC236}">
                <a16:creationId xmlns:a16="http://schemas.microsoft.com/office/drawing/2014/main" id="{8BE76538-51C6-082F-B90B-331740112E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204"/>
          <a:stretch/>
        </p:blipFill>
        <p:spPr bwMode="auto">
          <a:xfrm>
            <a:off x="26743861" y="7171301"/>
            <a:ext cx="7317539" cy="76441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EAA2CB-BB04-9A06-778C-4E9FFC9FC92D}"/>
              </a:ext>
            </a:extLst>
          </p:cNvPr>
          <p:cNvSpPr txBox="1"/>
          <p:nvPr/>
        </p:nvSpPr>
        <p:spPr>
          <a:xfrm>
            <a:off x="24785054" y="10824914"/>
            <a:ext cx="2622883" cy="707886"/>
          </a:xfrm>
          <a:prstGeom prst="rect">
            <a:avLst/>
          </a:prstGeom>
          <a:noFill/>
        </p:spPr>
        <p:txBody>
          <a:bodyPr wrap="square" rtlCol="0">
            <a:spAutoFit/>
          </a:bodyPr>
          <a:lstStyle/>
          <a:p>
            <a:pPr algn="ctr"/>
            <a:r>
              <a:rPr lang="en-GB" sz="4000">
                <a:solidFill>
                  <a:schemeClr val="bg1"/>
                </a:solidFill>
                <a:latin typeface="NVIDIA Sans" panose="020B0503020203020204" pitchFamily="34" charset="0"/>
                <a:cs typeface="NVIDIA Sans" panose="020B0503020203020204" pitchFamily="34" charset="0"/>
              </a:rPr>
              <a:t>P=2</a:t>
            </a:r>
          </a:p>
        </p:txBody>
      </p:sp>
      <p:sp>
        <p:nvSpPr>
          <p:cNvPr id="6" name="TextBox 5">
            <a:extLst>
              <a:ext uri="{FF2B5EF4-FFF2-40B4-BE49-F238E27FC236}">
                <a16:creationId xmlns:a16="http://schemas.microsoft.com/office/drawing/2014/main" id="{8A3B2AEF-C825-10B6-D1AE-7555DC0C9484}"/>
              </a:ext>
            </a:extLst>
          </p:cNvPr>
          <p:cNvSpPr txBox="1"/>
          <p:nvPr/>
        </p:nvSpPr>
        <p:spPr>
          <a:xfrm>
            <a:off x="29091188" y="6817358"/>
            <a:ext cx="2622883" cy="707886"/>
          </a:xfrm>
          <a:prstGeom prst="rect">
            <a:avLst/>
          </a:prstGeom>
          <a:noFill/>
        </p:spPr>
        <p:txBody>
          <a:bodyPr wrap="square" rtlCol="0">
            <a:spAutoFit/>
          </a:bodyPr>
          <a:lstStyle/>
          <a:p>
            <a:pPr algn="ctr"/>
            <a:r>
              <a:rPr lang="en-GB" sz="4000">
                <a:solidFill>
                  <a:schemeClr val="bg1"/>
                </a:solidFill>
                <a:latin typeface="NVIDIA Sans" panose="020B0503020203020204" pitchFamily="34" charset="0"/>
                <a:cs typeface="NVIDIA Sans" panose="020B0503020203020204" pitchFamily="34" charset="0"/>
              </a:rPr>
              <a:t>Q=3</a:t>
            </a:r>
          </a:p>
        </p:txBody>
      </p:sp>
    </p:spTree>
    <p:extLst>
      <p:ext uri="{BB962C8B-B14F-4D97-AF65-F5344CB8AC3E}">
        <p14:creationId xmlns:p14="http://schemas.microsoft.com/office/powerpoint/2010/main" val="28731342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0406-DF11-A659-8581-07E98E0EEF27}"/>
              </a:ext>
            </a:extLst>
          </p:cNvPr>
          <p:cNvSpPr>
            <a:spLocks noGrp="1"/>
          </p:cNvSpPr>
          <p:nvPr>
            <p:ph type="title"/>
          </p:nvPr>
        </p:nvSpPr>
        <p:spPr/>
        <p:txBody>
          <a:bodyPr/>
          <a:lstStyle/>
          <a:p>
            <a:r>
              <a:rPr lang="en-IN" dirty="0"/>
              <a:t>HPL Performance</a:t>
            </a:r>
          </a:p>
        </p:txBody>
      </p:sp>
      <p:sp>
        <p:nvSpPr>
          <p:cNvPr id="3" name="Text Placeholder 2">
            <a:extLst>
              <a:ext uri="{FF2B5EF4-FFF2-40B4-BE49-F238E27FC236}">
                <a16:creationId xmlns:a16="http://schemas.microsoft.com/office/drawing/2014/main" id="{E0F48139-85A8-92D2-B0B7-15EC18876782}"/>
              </a:ext>
            </a:extLst>
          </p:cNvPr>
          <p:cNvSpPr>
            <a:spLocks noGrp="1"/>
          </p:cNvSpPr>
          <p:nvPr>
            <p:ph type="body" sz="quarter" idx="10"/>
          </p:nvPr>
        </p:nvSpPr>
        <p:spPr/>
        <p:txBody>
          <a:bodyPr/>
          <a:lstStyle/>
          <a:p>
            <a:r>
              <a:rPr lang="en-IN" dirty="0"/>
              <a:t>H100 </a:t>
            </a:r>
          </a:p>
        </p:txBody>
      </p:sp>
      <p:pic>
        <p:nvPicPr>
          <p:cNvPr id="6" name="Content Placeholder 5">
            <a:extLst>
              <a:ext uri="{FF2B5EF4-FFF2-40B4-BE49-F238E27FC236}">
                <a16:creationId xmlns:a16="http://schemas.microsoft.com/office/drawing/2014/main" id="{89AC9117-B7A9-FBE2-6D7C-1D36F92929B4}"/>
              </a:ext>
            </a:extLst>
          </p:cNvPr>
          <p:cNvPicPr>
            <a:picLocks noGrp="1" noChangeAspect="1"/>
          </p:cNvPicPr>
          <p:nvPr>
            <p:ph idx="1"/>
          </p:nvPr>
        </p:nvPicPr>
        <p:blipFill>
          <a:blip r:embed="rId3"/>
          <a:stretch>
            <a:fillRect/>
          </a:stretch>
        </p:blipFill>
        <p:spPr>
          <a:xfrm>
            <a:off x="2993193" y="5955792"/>
            <a:ext cx="27644944" cy="3218688"/>
          </a:xfrm>
        </p:spPr>
      </p:pic>
      <p:pic>
        <p:nvPicPr>
          <p:cNvPr id="8" name="Picture 7">
            <a:extLst>
              <a:ext uri="{FF2B5EF4-FFF2-40B4-BE49-F238E27FC236}">
                <a16:creationId xmlns:a16="http://schemas.microsoft.com/office/drawing/2014/main" id="{FAE29D93-CC39-E96A-5472-FDD3E58EF031}"/>
              </a:ext>
            </a:extLst>
          </p:cNvPr>
          <p:cNvPicPr>
            <a:picLocks noChangeAspect="1"/>
          </p:cNvPicPr>
          <p:nvPr/>
        </p:nvPicPr>
        <p:blipFill>
          <a:blip r:embed="rId4"/>
          <a:stretch>
            <a:fillRect/>
          </a:stretch>
        </p:blipFill>
        <p:spPr>
          <a:xfrm>
            <a:off x="2954016" y="10075360"/>
            <a:ext cx="27684121" cy="3239631"/>
          </a:xfrm>
          <a:prstGeom prst="rect">
            <a:avLst/>
          </a:prstGeom>
        </p:spPr>
      </p:pic>
    </p:spTree>
    <p:extLst>
      <p:ext uri="{BB962C8B-B14F-4D97-AF65-F5344CB8AC3E}">
        <p14:creationId xmlns:p14="http://schemas.microsoft.com/office/powerpoint/2010/main" val="2642230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97AABB-773A-7773-096B-34A4464F4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753AC-445D-A405-FB13-D666C0E07C49}"/>
              </a:ext>
            </a:extLst>
          </p:cNvPr>
          <p:cNvSpPr>
            <a:spLocks noGrp="1"/>
          </p:cNvSpPr>
          <p:nvPr>
            <p:ph type="title"/>
          </p:nvPr>
        </p:nvSpPr>
        <p:spPr/>
        <p:txBody>
          <a:bodyPr/>
          <a:lstStyle/>
          <a:p>
            <a:r>
              <a:rPr lang="en-IN" dirty="0"/>
              <a:t>HPL Performance</a:t>
            </a:r>
          </a:p>
        </p:txBody>
      </p:sp>
      <p:sp>
        <p:nvSpPr>
          <p:cNvPr id="3" name="Text Placeholder 2">
            <a:extLst>
              <a:ext uri="{FF2B5EF4-FFF2-40B4-BE49-F238E27FC236}">
                <a16:creationId xmlns:a16="http://schemas.microsoft.com/office/drawing/2014/main" id="{F041E122-D07C-982E-5E0F-BB52C267DC78}"/>
              </a:ext>
            </a:extLst>
          </p:cNvPr>
          <p:cNvSpPr>
            <a:spLocks noGrp="1"/>
          </p:cNvSpPr>
          <p:nvPr>
            <p:ph type="body" sz="quarter" idx="10"/>
          </p:nvPr>
        </p:nvSpPr>
        <p:spPr/>
        <p:txBody>
          <a:bodyPr/>
          <a:lstStyle/>
          <a:p>
            <a:r>
              <a:rPr lang="en-IN" dirty="0"/>
              <a:t>A100 </a:t>
            </a:r>
          </a:p>
        </p:txBody>
      </p:sp>
      <p:pic>
        <p:nvPicPr>
          <p:cNvPr id="5" name="Picture 4">
            <a:extLst>
              <a:ext uri="{FF2B5EF4-FFF2-40B4-BE49-F238E27FC236}">
                <a16:creationId xmlns:a16="http://schemas.microsoft.com/office/drawing/2014/main" id="{7258D19D-3EA8-D695-4612-CAB701F0C107}"/>
              </a:ext>
            </a:extLst>
          </p:cNvPr>
          <p:cNvPicPr>
            <a:picLocks noChangeAspect="1"/>
          </p:cNvPicPr>
          <p:nvPr/>
        </p:nvPicPr>
        <p:blipFill>
          <a:blip r:embed="rId3"/>
          <a:stretch>
            <a:fillRect/>
          </a:stretch>
        </p:blipFill>
        <p:spPr>
          <a:xfrm>
            <a:off x="2993193" y="10089142"/>
            <a:ext cx="28046976" cy="3259512"/>
          </a:xfrm>
          <a:prstGeom prst="rect">
            <a:avLst/>
          </a:prstGeom>
        </p:spPr>
      </p:pic>
      <p:sp>
        <p:nvSpPr>
          <p:cNvPr id="9" name="Content Placeholder 8">
            <a:extLst>
              <a:ext uri="{FF2B5EF4-FFF2-40B4-BE49-F238E27FC236}">
                <a16:creationId xmlns:a16="http://schemas.microsoft.com/office/drawing/2014/main" id="{13D6DA91-DDB5-EDCF-6C28-BEC8C700DA72}"/>
              </a:ext>
            </a:extLst>
          </p:cNvPr>
          <p:cNvSpPr>
            <a:spLocks noGrp="1"/>
          </p:cNvSpPr>
          <p:nvPr>
            <p:ph idx="1"/>
          </p:nvPr>
        </p:nvSpPr>
        <p:spPr/>
        <p:txBody>
          <a:bodyPr/>
          <a:lstStyle/>
          <a:p>
            <a:endParaRPr lang="en-IN"/>
          </a:p>
        </p:txBody>
      </p:sp>
      <p:pic>
        <p:nvPicPr>
          <p:cNvPr id="11" name="Picture 10">
            <a:extLst>
              <a:ext uri="{FF2B5EF4-FFF2-40B4-BE49-F238E27FC236}">
                <a16:creationId xmlns:a16="http://schemas.microsoft.com/office/drawing/2014/main" id="{4D6D0B50-6C30-5755-B5AA-A6E8911326CE}"/>
              </a:ext>
            </a:extLst>
          </p:cNvPr>
          <p:cNvPicPr>
            <a:picLocks noChangeAspect="1"/>
          </p:cNvPicPr>
          <p:nvPr/>
        </p:nvPicPr>
        <p:blipFill>
          <a:blip r:embed="rId4"/>
          <a:stretch>
            <a:fillRect/>
          </a:stretch>
        </p:blipFill>
        <p:spPr>
          <a:xfrm>
            <a:off x="2993193" y="5967986"/>
            <a:ext cx="27814542" cy="3170180"/>
          </a:xfrm>
          <a:prstGeom prst="rect">
            <a:avLst/>
          </a:prstGeom>
        </p:spPr>
      </p:pic>
    </p:spTree>
    <p:extLst>
      <p:ext uri="{BB962C8B-B14F-4D97-AF65-F5344CB8AC3E}">
        <p14:creationId xmlns:p14="http://schemas.microsoft.com/office/powerpoint/2010/main" val="1373422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03771-BCC4-FFF5-9FA0-0D73936A0FB3}"/>
              </a:ext>
            </a:extLst>
          </p:cNvPr>
          <p:cNvSpPr>
            <a:spLocks noGrp="1"/>
          </p:cNvSpPr>
          <p:nvPr>
            <p:ph type="title"/>
          </p:nvPr>
        </p:nvSpPr>
        <p:spPr/>
        <p:txBody>
          <a:bodyPr/>
          <a:lstStyle/>
          <a:p>
            <a:r>
              <a:rPr lang="en-IN" dirty="0"/>
              <a:t>Compare HPL Performance</a:t>
            </a:r>
          </a:p>
        </p:txBody>
      </p:sp>
      <p:sp>
        <p:nvSpPr>
          <p:cNvPr id="3" name="Text Placeholder 2">
            <a:extLst>
              <a:ext uri="{FF2B5EF4-FFF2-40B4-BE49-F238E27FC236}">
                <a16:creationId xmlns:a16="http://schemas.microsoft.com/office/drawing/2014/main" id="{7815F9C7-3438-B8FD-6DA0-80687118225B}"/>
              </a:ext>
            </a:extLst>
          </p:cNvPr>
          <p:cNvSpPr>
            <a:spLocks noGrp="1"/>
          </p:cNvSpPr>
          <p:nvPr>
            <p:ph type="body" sz="quarter" idx="10"/>
          </p:nvPr>
        </p:nvSpPr>
        <p:spPr/>
        <p:txBody>
          <a:bodyPr/>
          <a:lstStyle/>
          <a:p>
            <a:endParaRPr lang="en-IN"/>
          </a:p>
        </p:txBody>
      </p:sp>
      <p:sp>
        <p:nvSpPr>
          <p:cNvPr id="4" name="Content Placeholder 3">
            <a:extLst>
              <a:ext uri="{FF2B5EF4-FFF2-40B4-BE49-F238E27FC236}">
                <a16:creationId xmlns:a16="http://schemas.microsoft.com/office/drawing/2014/main" id="{B5EB95AB-1095-72FE-C240-4FA3CCCFE0F9}"/>
              </a:ext>
            </a:extLst>
          </p:cNvPr>
          <p:cNvSpPr>
            <a:spLocks noGrp="1"/>
          </p:cNvSpPr>
          <p:nvPr>
            <p:ph idx="1"/>
          </p:nvPr>
        </p:nvSpPr>
        <p:spPr/>
        <p:txBody>
          <a:bodyPr/>
          <a:lstStyle/>
          <a:p>
            <a:r>
              <a:rPr lang="en-IN" dirty="0"/>
              <a:t>Refer datasheet of respective GPUs to see peak theoretical </a:t>
            </a:r>
            <a:r>
              <a:rPr lang="en-IN" dirty="0" err="1"/>
              <a:t>TFlops</a:t>
            </a:r>
            <a:endParaRPr lang="en-IN" dirty="0"/>
          </a:p>
          <a:p>
            <a:r>
              <a:rPr lang="en-IN" dirty="0">
                <a:hlinkClick r:id="rId3"/>
              </a:rPr>
              <a:t>https://resources.nvidia.com/en-us-gpu-resources/h100-datasheet-24306</a:t>
            </a:r>
            <a:endParaRPr lang="en-IN" dirty="0"/>
          </a:p>
          <a:p>
            <a:endParaRPr lang="en-IN" dirty="0"/>
          </a:p>
        </p:txBody>
      </p:sp>
      <p:pic>
        <p:nvPicPr>
          <p:cNvPr id="6" name="Picture 5">
            <a:extLst>
              <a:ext uri="{FF2B5EF4-FFF2-40B4-BE49-F238E27FC236}">
                <a16:creationId xmlns:a16="http://schemas.microsoft.com/office/drawing/2014/main" id="{E3615816-4610-A397-0E45-216F5F3092CC}"/>
              </a:ext>
            </a:extLst>
          </p:cNvPr>
          <p:cNvPicPr>
            <a:picLocks noChangeAspect="1"/>
          </p:cNvPicPr>
          <p:nvPr/>
        </p:nvPicPr>
        <p:blipFill>
          <a:blip r:embed="rId4"/>
          <a:stretch>
            <a:fillRect/>
          </a:stretch>
        </p:blipFill>
        <p:spPr>
          <a:xfrm>
            <a:off x="2680886" y="9443155"/>
            <a:ext cx="15934578" cy="4517375"/>
          </a:xfrm>
          <a:prstGeom prst="rect">
            <a:avLst/>
          </a:prstGeom>
        </p:spPr>
      </p:pic>
      <p:pic>
        <p:nvPicPr>
          <p:cNvPr id="8" name="Picture 7">
            <a:extLst>
              <a:ext uri="{FF2B5EF4-FFF2-40B4-BE49-F238E27FC236}">
                <a16:creationId xmlns:a16="http://schemas.microsoft.com/office/drawing/2014/main" id="{C66CB5A8-2488-4E37-8111-CA6A57E357C4}"/>
              </a:ext>
            </a:extLst>
          </p:cNvPr>
          <p:cNvPicPr>
            <a:picLocks noChangeAspect="1"/>
          </p:cNvPicPr>
          <p:nvPr/>
        </p:nvPicPr>
        <p:blipFill>
          <a:blip r:embed="rId5"/>
          <a:stretch>
            <a:fillRect/>
          </a:stretch>
        </p:blipFill>
        <p:spPr>
          <a:xfrm>
            <a:off x="20177761" y="8872354"/>
            <a:ext cx="12894394" cy="5088176"/>
          </a:xfrm>
          <a:prstGeom prst="rect">
            <a:avLst/>
          </a:prstGeom>
        </p:spPr>
      </p:pic>
    </p:spTree>
    <p:extLst>
      <p:ext uri="{BB962C8B-B14F-4D97-AF65-F5344CB8AC3E}">
        <p14:creationId xmlns:p14="http://schemas.microsoft.com/office/powerpoint/2010/main" val="2849138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8C70-FE96-270F-0BF2-C8E930CEB29E}"/>
              </a:ext>
            </a:extLst>
          </p:cNvPr>
          <p:cNvSpPr>
            <a:spLocks noGrp="1"/>
          </p:cNvSpPr>
          <p:nvPr>
            <p:ph type="title"/>
          </p:nvPr>
        </p:nvSpPr>
        <p:spPr/>
        <p:txBody>
          <a:bodyPr/>
          <a:lstStyle/>
          <a:p>
            <a:r>
              <a:rPr lang="en-IN" dirty="0"/>
              <a:t>Summary</a:t>
            </a:r>
          </a:p>
        </p:txBody>
      </p:sp>
      <p:sp>
        <p:nvSpPr>
          <p:cNvPr id="3" name="Text Placeholder 2">
            <a:extLst>
              <a:ext uri="{FF2B5EF4-FFF2-40B4-BE49-F238E27FC236}">
                <a16:creationId xmlns:a16="http://schemas.microsoft.com/office/drawing/2014/main" id="{E83B20D0-C71B-CF7F-B7EE-1ED29B851A42}"/>
              </a:ext>
            </a:extLst>
          </p:cNvPr>
          <p:cNvSpPr>
            <a:spLocks noGrp="1"/>
          </p:cNvSpPr>
          <p:nvPr>
            <p:ph type="body" sz="quarter" idx="10"/>
          </p:nvPr>
        </p:nvSpPr>
        <p:spPr/>
        <p:txBody>
          <a:bodyPr/>
          <a:lstStyle/>
          <a:p>
            <a:r>
              <a:rPr lang="en-IN"/>
              <a:t>Scripts - https</a:t>
            </a:r>
            <a:r>
              <a:rPr lang="en-IN" dirty="0"/>
              <a:t>://github.com/ayushbits/llm-development</a:t>
            </a:r>
          </a:p>
        </p:txBody>
      </p:sp>
      <p:sp>
        <p:nvSpPr>
          <p:cNvPr id="4" name="Content Placeholder 3">
            <a:extLst>
              <a:ext uri="{FF2B5EF4-FFF2-40B4-BE49-F238E27FC236}">
                <a16:creationId xmlns:a16="http://schemas.microsoft.com/office/drawing/2014/main" id="{3A455F35-8F05-F538-699F-C9431E09A2C4}"/>
              </a:ext>
            </a:extLst>
          </p:cNvPr>
          <p:cNvSpPr>
            <a:spLocks noGrp="1"/>
          </p:cNvSpPr>
          <p:nvPr>
            <p:ph idx="1"/>
          </p:nvPr>
        </p:nvSpPr>
        <p:spPr/>
        <p:txBody>
          <a:bodyPr/>
          <a:lstStyle/>
          <a:p>
            <a:r>
              <a:rPr lang="en-IN" dirty="0"/>
              <a:t>NCCL test for analysing intercommunication within and among multiple servers.</a:t>
            </a:r>
          </a:p>
          <a:p>
            <a:pPr lvl="1"/>
            <a:r>
              <a:rPr lang="en-US" dirty="0"/>
              <a:t>Essential for optimizing distributed training throughput and scalability.</a:t>
            </a:r>
          </a:p>
          <a:p>
            <a:pPr lvl="1"/>
            <a:endParaRPr lang="en-US" dirty="0"/>
          </a:p>
          <a:p>
            <a:r>
              <a:rPr lang="en-US" dirty="0" err="1"/>
              <a:t>MLPerf</a:t>
            </a:r>
            <a:r>
              <a:rPr lang="en-US" dirty="0"/>
              <a:t>: Industry-standard benchmark for end-to-end machine learning workloads.</a:t>
            </a:r>
          </a:p>
          <a:p>
            <a:pPr lvl="1"/>
            <a:r>
              <a:rPr lang="en-US" dirty="0"/>
              <a:t>Evaluates real-world AI training and inference efficiency across platforms.</a:t>
            </a:r>
          </a:p>
          <a:p>
            <a:pPr lvl="1"/>
            <a:endParaRPr lang="en-US" dirty="0"/>
          </a:p>
          <a:p>
            <a:r>
              <a:rPr lang="en-US" dirty="0"/>
              <a:t>HPL : Assesses peak floating-point computing power (FLOPS) of CPU and GPU clusters.</a:t>
            </a:r>
          </a:p>
          <a:p>
            <a:pPr lvl="1"/>
            <a:r>
              <a:rPr lang="en-US" dirty="0"/>
              <a:t>Validates overall system performance for high-performance computing tasks.</a:t>
            </a:r>
            <a:endParaRPr lang="en-IN" dirty="0"/>
          </a:p>
        </p:txBody>
      </p:sp>
    </p:spTree>
    <p:extLst>
      <p:ext uri="{BB962C8B-B14F-4D97-AF65-F5344CB8AC3E}">
        <p14:creationId xmlns:p14="http://schemas.microsoft.com/office/powerpoint/2010/main" val="258901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88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40C47-22A9-DB7C-0EEA-64F73F4F23E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6D7DD75-FDA2-3CC0-76B4-FD7D42831B3F}"/>
              </a:ext>
            </a:extLst>
          </p:cNvPr>
          <p:cNvPicPr>
            <a:picLocks noChangeAspect="1"/>
          </p:cNvPicPr>
          <p:nvPr/>
        </p:nvPicPr>
        <p:blipFill>
          <a:blip r:embed="rId2"/>
          <a:stretch>
            <a:fillRect/>
          </a:stretch>
        </p:blipFill>
        <p:spPr>
          <a:xfrm>
            <a:off x="1763591" y="3185029"/>
            <a:ext cx="33924904" cy="15529915"/>
          </a:xfrm>
          <a:prstGeom prst="rect">
            <a:avLst/>
          </a:prstGeom>
        </p:spPr>
      </p:pic>
      <p:sp>
        <p:nvSpPr>
          <p:cNvPr id="10" name="Title 1">
            <a:extLst>
              <a:ext uri="{FF2B5EF4-FFF2-40B4-BE49-F238E27FC236}">
                <a16:creationId xmlns:a16="http://schemas.microsoft.com/office/drawing/2014/main" id="{CFA20437-DA03-75CE-D8FA-DF3FF3B17498}"/>
              </a:ext>
            </a:extLst>
          </p:cNvPr>
          <p:cNvSpPr>
            <a:spLocks noGrp="1"/>
          </p:cNvSpPr>
          <p:nvPr>
            <p:ph type="title"/>
          </p:nvPr>
        </p:nvSpPr>
        <p:spPr>
          <a:xfrm>
            <a:off x="2514600" y="0"/>
            <a:ext cx="31546800" cy="2514601"/>
          </a:xfrm>
        </p:spPr>
        <p:txBody>
          <a:bodyPr/>
          <a:lstStyle/>
          <a:p>
            <a:r>
              <a:rPr lang="en-US" dirty="0">
                <a:latin typeface="+mn-lt"/>
              </a:rPr>
              <a:t>Deploy Launchable</a:t>
            </a:r>
          </a:p>
        </p:txBody>
      </p:sp>
      <p:cxnSp>
        <p:nvCxnSpPr>
          <p:cNvPr id="11" name="Straight Arrow Connector 10">
            <a:extLst>
              <a:ext uri="{FF2B5EF4-FFF2-40B4-BE49-F238E27FC236}">
                <a16:creationId xmlns:a16="http://schemas.microsoft.com/office/drawing/2014/main" id="{79B85248-835D-23E4-4EF0-9BFEEF1CD95C}"/>
              </a:ext>
            </a:extLst>
          </p:cNvPr>
          <p:cNvCxnSpPr>
            <a:cxnSpLocks/>
          </p:cNvCxnSpPr>
          <p:nvPr/>
        </p:nvCxnSpPr>
        <p:spPr>
          <a:xfrm>
            <a:off x="18288000" y="9337879"/>
            <a:ext cx="6739034"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A173398-A3A7-9BE3-42D7-BBF840CC19E0}"/>
              </a:ext>
            </a:extLst>
          </p:cNvPr>
          <p:cNvSpPr txBox="1"/>
          <p:nvPr/>
        </p:nvSpPr>
        <p:spPr>
          <a:xfrm>
            <a:off x="18388778" y="5814427"/>
            <a:ext cx="6895229" cy="3046988"/>
          </a:xfrm>
          <a:prstGeom prst="rect">
            <a:avLst/>
          </a:prstGeom>
          <a:noFill/>
        </p:spPr>
        <p:txBody>
          <a:bodyPr wrap="square" rtlCol="0">
            <a:spAutoFit/>
          </a:bodyPr>
          <a:lstStyle/>
          <a:p>
            <a:pPr algn="ctr"/>
            <a:r>
              <a:rPr lang="en-IN" sz="4800" dirty="0">
                <a:latin typeface="NVIDIA Sans" panose="020B0503020203020204" pitchFamily="34" charset="0"/>
                <a:cs typeface="NVIDIA Sans" panose="020B0503020203020204" pitchFamily="34" charset="0"/>
              </a:rPr>
              <a:t>1. If instance, doesn’t spin: Refresh the page and/or Change the provider</a:t>
            </a:r>
          </a:p>
        </p:txBody>
      </p:sp>
      <p:cxnSp>
        <p:nvCxnSpPr>
          <p:cNvPr id="25" name="Straight Arrow Connector 24">
            <a:extLst>
              <a:ext uri="{FF2B5EF4-FFF2-40B4-BE49-F238E27FC236}">
                <a16:creationId xmlns:a16="http://schemas.microsoft.com/office/drawing/2014/main" id="{7DF98E39-E983-ACC7-4639-8070F09F7DF0}"/>
              </a:ext>
            </a:extLst>
          </p:cNvPr>
          <p:cNvCxnSpPr>
            <a:cxnSpLocks/>
          </p:cNvCxnSpPr>
          <p:nvPr/>
        </p:nvCxnSpPr>
        <p:spPr>
          <a:xfrm>
            <a:off x="22620267" y="17388970"/>
            <a:ext cx="5438317" cy="0"/>
          </a:xfrm>
          <a:prstGeom prst="straightConnector1">
            <a:avLst/>
          </a:prstGeom>
          <a:ln w="76200">
            <a:prstDash val="solid"/>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BFB0254-15BB-1626-F62C-9744EAEE3ACB}"/>
              </a:ext>
            </a:extLst>
          </p:cNvPr>
          <p:cNvSpPr txBox="1"/>
          <p:nvPr/>
        </p:nvSpPr>
        <p:spPr>
          <a:xfrm>
            <a:off x="23954344" y="16253173"/>
            <a:ext cx="3658759" cy="830997"/>
          </a:xfrm>
          <a:prstGeom prst="rect">
            <a:avLst/>
          </a:prstGeom>
          <a:noFill/>
        </p:spPr>
        <p:txBody>
          <a:bodyPr wrap="none" rtlCol="0">
            <a:spAutoFit/>
          </a:bodyPr>
          <a:lstStyle/>
          <a:p>
            <a:pPr algn="ctr"/>
            <a:r>
              <a:rPr lang="en-IN" sz="4800" dirty="0">
                <a:latin typeface="NVIDIA Sans" panose="020B0503020203020204" pitchFamily="34" charset="0"/>
                <a:cs typeface="NVIDIA Sans" panose="020B0503020203020204" pitchFamily="34" charset="0"/>
              </a:rPr>
              <a:t>2. Click here</a:t>
            </a:r>
          </a:p>
        </p:txBody>
      </p:sp>
    </p:spTree>
    <p:extLst>
      <p:ext uri="{BB962C8B-B14F-4D97-AF65-F5344CB8AC3E}">
        <p14:creationId xmlns:p14="http://schemas.microsoft.com/office/powerpoint/2010/main" val="1188013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CAA803-E350-3CA2-A6E3-509EFB76A838}"/>
              </a:ext>
            </a:extLst>
          </p:cNvPr>
          <p:cNvPicPr>
            <a:picLocks noChangeAspect="1"/>
          </p:cNvPicPr>
          <p:nvPr/>
        </p:nvPicPr>
        <p:blipFill>
          <a:blip r:embed="rId2"/>
          <a:stretch>
            <a:fillRect/>
          </a:stretch>
        </p:blipFill>
        <p:spPr>
          <a:xfrm>
            <a:off x="689387" y="343786"/>
            <a:ext cx="35197226" cy="19886427"/>
          </a:xfrm>
          <a:prstGeom prst="rect">
            <a:avLst/>
          </a:prstGeom>
          <a:noFill/>
          <a:ln w="19050">
            <a:noFill/>
          </a:ln>
        </p:spPr>
      </p:pic>
      <p:sp>
        <p:nvSpPr>
          <p:cNvPr id="7" name="Rectangle: Rounded Corners 6">
            <a:extLst>
              <a:ext uri="{FF2B5EF4-FFF2-40B4-BE49-F238E27FC236}">
                <a16:creationId xmlns:a16="http://schemas.microsoft.com/office/drawing/2014/main" id="{C1B05821-6F11-E549-2C8C-9E30CB61F604}"/>
              </a:ext>
            </a:extLst>
          </p:cNvPr>
          <p:cNvSpPr/>
          <p:nvPr/>
        </p:nvSpPr>
        <p:spPr>
          <a:xfrm>
            <a:off x="5368412" y="343786"/>
            <a:ext cx="19792335" cy="2418735"/>
          </a:xfrm>
          <a:prstGeom prst="roundRect">
            <a:avLst/>
          </a:pr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N" sz="4000" dirty="0" err="1">
              <a:noFill/>
              <a:latin typeface="Trebuchet MS" panose="020B0603020202020204" pitchFamily="34" charset="0"/>
            </a:endParaRPr>
          </a:p>
        </p:txBody>
      </p:sp>
      <p:cxnSp>
        <p:nvCxnSpPr>
          <p:cNvPr id="11" name="Straight Arrow Connector 10">
            <a:extLst>
              <a:ext uri="{FF2B5EF4-FFF2-40B4-BE49-F238E27FC236}">
                <a16:creationId xmlns:a16="http://schemas.microsoft.com/office/drawing/2014/main" id="{ACD178F9-2060-5749-F163-5ACA4BC25308}"/>
              </a:ext>
            </a:extLst>
          </p:cNvPr>
          <p:cNvCxnSpPr>
            <a:cxnSpLocks/>
          </p:cNvCxnSpPr>
          <p:nvPr/>
        </p:nvCxnSpPr>
        <p:spPr>
          <a:xfrm flipH="1">
            <a:off x="10945091" y="7398327"/>
            <a:ext cx="2715490" cy="360218"/>
          </a:xfrm>
          <a:prstGeom prst="straightConnector1">
            <a:avLst/>
          </a:prstGeom>
          <a:ln w="76200">
            <a:solidFill>
              <a:srgbClr val="92C73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96B84A-A451-1E69-5657-D503502AA822}"/>
              </a:ext>
            </a:extLst>
          </p:cNvPr>
          <p:cNvCxnSpPr>
            <a:cxnSpLocks/>
          </p:cNvCxnSpPr>
          <p:nvPr/>
        </p:nvCxnSpPr>
        <p:spPr>
          <a:xfrm flipH="1">
            <a:off x="26850109" y="5749636"/>
            <a:ext cx="2618509" cy="401782"/>
          </a:xfrm>
          <a:prstGeom prst="straightConnector1">
            <a:avLst/>
          </a:prstGeom>
          <a:ln w="76200">
            <a:solidFill>
              <a:srgbClr val="92C73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8529CE6-78D6-A73E-A66A-F1AAB793CA1D}"/>
              </a:ext>
            </a:extLst>
          </p:cNvPr>
          <p:cNvSpPr txBox="1"/>
          <p:nvPr/>
        </p:nvSpPr>
        <p:spPr>
          <a:xfrm>
            <a:off x="14718537" y="11529559"/>
            <a:ext cx="15738764" cy="1938992"/>
          </a:xfrm>
          <a:prstGeom prst="rect">
            <a:avLst/>
          </a:prstGeom>
          <a:noFill/>
        </p:spPr>
        <p:txBody>
          <a:bodyPr wrap="square" rtlCol="0">
            <a:spAutoFit/>
          </a:bodyPr>
          <a:lstStyle/>
          <a:p>
            <a:pPr algn="ctr"/>
            <a:r>
              <a:rPr lang="en-IN" sz="6000" dirty="0">
                <a:solidFill>
                  <a:srgbClr val="92D050"/>
                </a:solidFill>
                <a:latin typeface="NVIDIA Sans" panose="020B0503020203020204" pitchFamily="34" charset="0"/>
                <a:cs typeface="NVIDIA Sans" panose="020B0503020203020204" pitchFamily="34" charset="0"/>
              </a:rPr>
              <a:t>This will take ~10 minutes depending on provider and number of requests.</a:t>
            </a:r>
          </a:p>
        </p:txBody>
      </p:sp>
    </p:spTree>
    <p:extLst>
      <p:ext uri="{BB962C8B-B14F-4D97-AF65-F5344CB8AC3E}">
        <p14:creationId xmlns:p14="http://schemas.microsoft.com/office/powerpoint/2010/main" val="3548207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9A55559-B447-70C4-C079-048292035449}"/>
              </a:ext>
            </a:extLst>
          </p:cNvPr>
          <p:cNvSpPr>
            <a:spLocks noGrp="1"/>
          </p:cNvSpPr>
          <p:nvPr>
            <p:ph type="pic" sz="quarter" idx="11"/>
          </p:nvPr>
        </p:nvSpPr>
        <p:spPr/>
        <p:txBody>
          <a:bodyPr/>
          <a:lstStyle/>
          <a:p>
            <a:endParaRPr lang="en-IN"/>
          </a:p>
        </p:txBody>
      </p:sp>
      <p:pic>
        <p:nvPicPr>
          <p:cNvPr id="4" name="Picture 3">
            <a:extLst>
              <a:ext uri="{FF2B5EF4-FFF2-40B4-BE49-F238E27FC236}">
                <a16:creationId xmlns:a16="http://schemas.microsoft.com/office/drawing/2014/main" id="{470F9C57-0A95-DA0E-C9E8-51EE8C593572}"/>
              </a:ext>
            </a:extLst>
          </p:cNvPr>
          <p:cNvPicPr>
            <a:picLocks noChangeAspect="1"/>
          </p:cNvPicPr>
          <p:nvPr/>
        </p:nvPicPr>
        <p:blipFill>
          <a:blip r:embed="rId2"/>
          <a:stretch>
            <a:fillRect/>
          </a:stretch>
        </p:blipFill>
        <p:spPr>
          <a:xfrm>
            <a:off x="1809106" y="507384"/>
            <a:ext cx="31404261" cy="19559231"/>
          </a:xfrm>
          <a:prstGeom prst="rect">
            <a:avLst/>
          </a:prstGeom>
        </p:spPr>
      </p:pic>
      <p:sp>
        <p:nvSpPr>
          <p:cNvPr id="5" name="TextBox 4">
            <a:extLst>
              <a:ext uri="{FF2B5EF4-FFF2-40B4-BE49-F238E27FC236}">
                <a16:creationId xmlns:a16="http://schemas.microsoft.com/office/drawing/2014/main" id="{E58BF714-854B-193C-4E50-AE66537A96A9}"/>
              </a:ext>
            </a:extLst>
          </p:cNvPr>
          <p:cNvSpPr txBox="1"/>
          <p:nvPr/>
        </p:nvSpPr>
        <p:spPr>
          <a:xfrm>
            <a:off x="11834463" y="15395895"/>
            <a:ext cx="15738764" cy="1015663"/>
          </a:xfrm>
          <a:prstGeom prst="rect">
            <a:avLst/>
          </a:prstGeom>
          <a:noFill/>
        </p:spPr>
        <p:txBody>
          <a:bodyPr wrap="square" rtlCol="0">
            <a:spAutoFit/>
          </a:bodyPr>
          <a:lstStyle/>
          <a:p>
            <a:pPr algn="ctr"/>
            <a:r>
              <a:rPr lang="en-IN" sz="6000" dirty="0">
                <a:solidFill>
                  <a:schemeClr val="tx2">
                    <a:lumMod val="60000"/>
                    <a:lumOff val="40000"/>
                  </a:schemeClr>
                </a:solidFill>
                <a:latin typeface="NVIDIA Sans" panose="020B0503020203020204" pitchFamily="34" charset="0"/>
                <a:cs typeface="NVIDIA Sans" panose="020B0503020203020204" pitchFamily="34" charset="0"/>
              </a:rPr>
              <a:t>In Access tab,  scroll and click here</a:t>
            </a:r>
          </a:p>
        </p:txBody>
      </p:sp>
      <p:cxnSp>
        <p:nvCxnSpPr>
          <p:cNvPr id="6" name="Straight Arrow Connector 5">
            <a:extLst>
              <a:ext uri="{FF2B5EF4-FFF2-40B4-BE49-F238E27FC236}">
                <a16:creationId xmlns:a16="http://schemas.microsoft.com/office/drawing/2014/main" id="{43E53918-8929-DB6B-B539-02414C8DEC72}"/>
              </a:ext>
            </a:extLst>
          </p:cNvPr>
          <p:cNvCxnSpPr>
            <a:cxnSpLocks/>
          </p:cNvCxnSpPr>
          <p:nvPr/>
        </p:nvCxnSpPr>
        <p:spPr>
          <a:xfrm flipH="1" flipV="1">
            <a:off x="13598013" y="13716000"/>
            <a:ext cx="3362632" cy="1679895"/>
          </a:xfrm>
          <a:prstGeom prst="straightConnector1">
            <a:avLst/>
          </a:prstGeom>
          <a:ln w="76200">
            <a:solidFill>
              <a:schemeClr val="tx2">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25F42FA-9AC1-16D9-A914-C50106FA30D7}"/>
              </a:ext>
            </a:extLst>
          </p:cNvPr>
          <p:cNvPicPr>
            <a:picLocks noChangeAspect="1"/>
          </p:cNvPicPr>
          <p:nvPr/>
        </p:nvPicPr>
        <p:blipFill>
          <a:blip r:embed="rId3"/>
          <a:stretch>
            <a:fillRect/>
          </a:stretch>
        </p:blipFill>
        <p:spPr>
          <a:xfrm>
            <a:off x="1809106" y="366324"/>
            <a:ext cx="31404261" cy="6745368"/>
          </a:xfrm>
          <a:prstGeom prst="rect">
            <a:avLst/>
          </a:prstGeom>
        </p:spPr>
      </p:pic>
      <p:sp>
        <p:nvSpPr>
          <p:cNvPr id="12" name="Rectangle: Rounded Corners 11">
            <a:extLst>
              <a:ext uri="{FF2B5EF4-FFF2-40B4-BE49-F238E27FC236}">
                <a16:creationId xmlns:a16="http://schemas.microsoft.com/office/drawing/2014/main" id="{91721904-707F-6AEE-58F3-483D94595514}"/>
              </a:ext>
            </a:extLst>
          </p:cNvPr>
          <p:cNvSpPr/>
          <p:nvPr/>
        </p:nvSpPr>
        <p:spPr>
          <a:xfrm>
            <a:off x="21336001" y="2549235"/>
            <a:ext cx="3214254" cy="1634838"/>
          </a:xfrm>
          <a:prstGeom prst="roundRect">
            <a:avLst/>
          </a:pr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N" sz="4000" dirty="0" err="1">
              <a:solidFill>
                <a:schemeClr val="tx1"/>
              </a:solidFill>
              <a:latin typeface="Trebuchet MS" panose="020B0603020202020204" pitchFamily="34" charset="0"/>
            </a:endParaRPr>
          </a:p>
        </p:txBody>
      </p:sp>
      <p:sp>
        <p:nvSpPr>
          <p:cNvPr id="13" name="Rectangle: Rounded Corners 12">
            <a:extLst>
              <a:ext uri="{FF2B5EF4-FFF2-40B4-BE49-F238E27FC236}">
                <a16:creationId xmlns:a16="http://schemas.microsoft.com/office/drawing/2014/main" id="{81EA610E-423F-40AA-57DE-8335B4CCC267}"/>
              </a:ext>
            </a:extLst>
          </p:cNvPr>
          <p:cNvSpPr/>
          <p:nvPr/>
        </p:nvSpPr>
        <p:spPr>
          <a:xfrm>
            <a:off x="6497783" y="3629894"/>
            <a:ext cx="3214254" cy="1634838"/>
          </a:xfrm>
          <a:prstGeom prst="roundRect">
            <a:avLst/>
          </a:pr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N" sz="4000" dirty="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616423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4844C6-65EF-D511-24B0-922291179DB7}"/>
              </a:ext>
            </a:extLst>
          </p:cNvPr>
          <p:cNvSpPr txBox="1"/>
          <p:nvPr/>
        </p:nvSpPr>
        <p:spPr>
          <a:xfrm>
            <a:off x="18980727" y="6304416"/>
            <a:ext cx="18288000" cy="4143891"/>
          </a:xfrm>
          <a:prstGeom prst="rect">
            <a:avLst/>
          </a:prstGeom>
          <a:noFill/>
        </p:spPr>
        <p:txBody>
          <a:bodyPr wrap="square">
            <a:spAutoFit/>
          </a:bodyPr>
          <a:lstStyle/>
          <a:p>
            <a:pPr>
              <a:lnSpc>
                <a:spcPct val="150000"/>
              </a:lnSpc>
            </a:pPr>
            <a:r>
              <a:rPr lang="en-US" sz="4800" dirty="0">
                <a:solidFill>
                  <a:schemeClr val="bg1"/>
                </a:solidFill>
                <a:latin typeface="+mn-lt"/>
              </a:rPr>
              <a:t>Understanding the hardware              </a:t>
            </a:r>
            <a:r>
              <a:rPr lang="en-US" sz="4800" b="1" dirty="0">
                <a:solidFill>
                  <a:schemeClr val="bg1"/>
                </a:solidFill>
                <a:latin typeface="+mn-lt"/>
              </a:rPr>
              <a:t>(30 mins)</a:t>
            </a:r>
            <a:endParaRPr lang="en-US" sz="4800" dirty="0">
              <a:solidFill>
                <a:schemeClr val="bg1"/>
              </a:solidFill>
              <a:latin typeface="+mn-lt"/>
            </a:endParaRPr>
          </a:p>
          <a:p>
            <a:pPr marL="2057400" lvl="1" indent="-1143000">
              <a:lnSpc>
                <a:spcPct val="150000"/>
              </a:lnSpc>
              <a:buFont typeface="+mj-lt"/>
              <a:buAutoNum type="alphaLcParenR"/>
            </a:pPr>
            <a:r>
              <a:rPr lang="en-US" sz="4400" dirty="0">
                <a:solidFill>
                  <a:schemeClr val="bg1"/>
                </a:solidFill>
                <a:latin typeface="+mn-lt"/>
              </a:rPr>
              <a:t>GPU vs CPU	</a:t>
            </a:r>
            <a:endParaRPr lang="en-US" sz="4400" b="1" dirty="0">
              <a:solidFill>
                <a:schemeClr val="bg1"/>
              </a:solidFill>
              <a:latin typeface="+mn-lt"/>
            </a:endParaRPr>
          </a:p>
          <a:p>
            <a:pPr marL="2057400" lvl="1" indent="-1143000">
              <a:lnSpc>
                <a:spcPct val="150000"/>
              </a:lnSpc>
              <a:buFont typeface="+mj-lt"/>
              <a:buAutoNum type="alphaLcParenR"/>
            </a:pPr>
            <a:r>
              <a:rPr lang="en-US" sz="4400" dirty="0">
                <a:solidFill>
                  <a:schemeClr val="bg1"/>
                </a:solidFill>
                <a:latin typeface="+mn-lt"/>
              </a:rPr>
              <a:t>GPU communication primitives </a:t>
            </a:r>
          </a:p>
          <a:p>
            <a:pPr marL="2057400" lvl="1" indent="-1143000">
              <a:lnSpc>
                <a:spcPct val="150000"/>
              </a:lnSpc>
              <a:buFont typeface="+mj-lt"/>
              <a:buAutoNum type="alphaLcParenR"/>
            </a:pPr>
            <a:r>
              <a:rPr lang="en-US" sz="4400" dirty="0">
                <a:solidFill>
                  <a:schemeClr val="bg1"/>
                </a:solidFill>
                <a:latin typeface="+mn-lt"/>
              </a:rPr>
              <a:t>System Topology</a:t>
            </a:r>
          </a:p>
        </p:txBody>
      </p:sp>
      <p:sp>
        <p:nvSpPr>
          <p:cNvPr id="5" name="TextBox 4">
            <a:extLst>
              <a:ext uri="{FF2B5EF4-FFF2-40B4-BE49-F238E27FC236}">
                <a16:creationId xmlns:a16="http://schemas.microsoft.com/office/drawing/2014/main" id="{BF5D5334-2D8E-D9F7-D536-461758B47AB8}"/>
              </a:ext>
            </a:extLst>
          </p:cNvPr>
          <p:cNvSpPr txBox="1"/>
          <p:nvPr/>
        </p:nvSpPr>
        <p:spPr>
          <a:xfrm>
            <a:off x="2854036" y="8376361"/>
            <a:ext cx="8285018" cy="1323439"/>
          </a:xfrm>
          <a:prstGeom prst="rect">
            <a:avLst/>
          </a:prstGeom>
          <a:noFill/>
        </p:spPr>
        <p:txBody>
          <a:bodyPr wrap="square" rtlCol="0">
            <a:spAutoFit/>
          </a:bodyPr>
          <a:lstStyle/>
          <a:p>
            <a:pPr algn="ctr"/>
            <a:r>
              <a:rPr lang="en-IN" sz="8000" dirty="0">
                <a:solidFill>
                  <a:schemeClr val="bg1"/>
                </a:solidFill>
                <a:latin typeface="NVIDIA Sans" panose="020B0503020203020204" pitchFamily="34" charset="0"/>
                <a:cs typeface="NVIDIA Sans" panose="020B0503020203020204" pitchFamily="34" charset="0"/>
              </a:rPr>
              <a:t>Part 1</a:t>
            </a:r>
          </a:p>
        </p:txBody>
      </p:sp>
    </p:spTree>
    <p:extLst>
      <p:ext uri="{BB962C8B-B14F-4D97-AF65-F5344CB8AC3E}">
        <p14:creationId xmlns:p14="http://schemas.microsoft.com/office/powerpoint/2010/main" val="2672338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4.3|6.6|12.3|18.2|6"/>
</p:tagLst>
</file>

<file path=ppt/tags/tag2.xml><?xml version="1.0" encoding="utf-8"?>
<p:tagLst xmlns:a="http://schemas.openxmlformats.org/drawingml/2006/main" xmlns:r="http://schemas.openxmlformats.org/officeDocument/2006/relationships" xmlns:p="http://schemas.openxmlformats.org/presentationml/2006/main">
  <p:tag name="TIMING" val="|14.3|6.6|12.3|18.2|6"/>
</p:tagLst>
</file>

<file path=ppt/tags/tag3.xml><?xml version="1.0" encoding="utf-8"?>
<p:tagLst xmlns:a="http://schemas.openxmlformats.org/drawingml/2006/main" xmlns:r="http://schemas.openxmlformats.org/officeDocument/2006/relationships" xmlns:p="http://schemas.openxmlformats.org/presentationml/2006/main">
  <p:tag name="TIMING" val="|14.3|6.6|12.3|18.2|6"/>
</p:tagLst>
</file>

<file path=ppt/tags/tag4.xml><?xml version="1.0" encoding="utf-8"?>
<p:tagLst xmlns:a="http://schemas.openxmlformats.org/drawingml/2006/main" xmlns:r="http://schemas.openxmlformats.org/officeDocument/2006/relationships" xmlns:p="http://schemas.openxmlformats.org/presentationml/2006/main">
  <p:tag name="TIMING" val="|14.3|6.6|12.3|18.2|6"/>
</p:tagLst>
</file>

<file path=ppt/tags/tag5.xml><?xml version="1.0" encoding="utf-8"?>
<p:tagLst xmlns:a="http://schemas.openxmlformats.org/drawingml/2006/main" xmlns:r="http://schemas.openxmlformats.org/officeDocument/2006/relationships" xmlns:p="http://schemas.openxmlformats.org/presentationml/2006/main">
  <p:tag name="TIMING" val="|14.3|6.6|12.3|18.2|6"/>
</p:tagLst>
</file>

<file path=ppt/tags/tag6.xml><?xml version="1.0" encoding="utf-8"?>
<p:tagLst xmlns:a="http://schemas.openxmlformats.org/drawingml/2006/main" xmlns:r="http://schemas.openxmlformats.org/officeDocument/2006/relationships" xmlns:p="http://schemas.openxmlformats.org/presentationml/2006/main">
  <p:tag name="TIMING" val="|9.5|14.2|3.6|18.6|8.8|15.6"/>
</p:tagLst>
</file>

<file path=ppt/tags/tag7.xml><?xml version="1.0" encoding="utf-8"?>
<p:tagLst xmlns:a="http://schemas.openxmlformats.org/drawingml/2006/main" xmlns:r="http://schemas.openxmlformats.org/officeDocument/2006/relationships" xmlns:p="http://schemas.openxmlformats.org/presentationml/2006/main">
  <p:tag name="TIMING" val="|37.7|19.8|20.6"/>
</p:tagLst>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ENGINEERING_NewKV.pptx" id="{E438E6CE-A26F-4FF5-9A73-AA4516540544}" vid="{67F4F1B5-BAD8-4BEF-B8A0-5153CEADC5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0a9204-a420-41a2-b8f4-c2b9f6fbb3fa" xsi:nil="true"/>
    <lcf76f155ced4ddcb4097134ff3c332f xmlns="eab180a0-2ad9-4319-8f7a-76ea8525f800">
      <Terms xmlns="http://schemas.microsoft.com/office/infopath/2007/PartnerControls"/>
    </lcf76f155ced4ddcb4097134ff3c332f>
    <Vertical xmlns="eab180a0-2ad9-4319-8f7a-76ea8525f80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16536E2F2008948A066C3EDED595EF2" ma:contentTypeVersion="13" ma:contentTypeDescription="Create a new document." ma:contentTypeScope="" ma:versionID="4f69a8f196df3769d1af61f25a1bef0b">
  <xsd:schema xmlns:xsd="http://www.w3.org/2001/XMLSchema" xmlns:xs="http://www.w3.org/2001/XMLSchema" xmlns:p="http://schemas.microsoft.com/office/2006/metadata/properties" xmlns:ns2="eab180a0-2ad9-4319-8f7a-76ea8525f800" xmlns:ns3="520a9204-a420-41a2-b8f4-c2b9f6fbb3fa" targetNamespace="http://schemas.microsoft.com/office/2006/metadata/properties" ma:root="true" ma:fieldsID="bcaa69006144c94380346ce195a688ea" ns2:_="" ns3:_="">
    <xsd:import namespace="eab180a0-2ad9-4319-8f7a-76ea8525f800"/>
    <xsd:import namespace="520a9204-a420-41a2-b8f4-c2b9f6fbb3f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Vertica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b180a0-2ad9-4319-8f7a-76ea8525f8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Vertical" ma:index="20" nillable="true" ma:displayName="Vertical" ma:format="Dropdown" ma:internalName="Vertical">
      <xsd:complexType>
        <xsd:complexContent>
          <xsd:extension base="dms:MultiChoice">
            <xsd:sequence>
              <xsd:element name="Value" maxOccurs="unbounded" minOccurs="0" nillable="true">
                <xsd:simpleType>
                  <xsd:restriction base="dms:Choice">
                    <xsd:enumeration value="Ethernet"/>
                    <xsd:enumeration value="Infiniband"/>
                    <xsd:enumeration value="HPC"/>
                    <xsd:enumeration value="Data Center"/>
                    <xsd:enumeration value="Tes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20a9204-a420-41a2-b8f4-c2b9f6fbb3fa"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8e04f37-4139-4212-8738-a98256a3f04a}" ma:internalName="TaxCatchAll" ma:showField="CatchAllData" ma:web="520a9204-a420-41a2-b8f4-c2b9f6fbb3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9E67CB-FC47-439F-AD54-1C5B7AE94398}">
  <ds:schemaRefs>
    <ds:schemaRef ds:uri="http://purl.org/dc/dcmitype/"/>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schemas.microsoft.com/office/2006/metadata/properties"/>
    <ds:schemaRef ds:uri="2693dc76-d2f8-4327-b1ec-3580f7aca3d1"/>
    <ds:schemaRef ds:uri="http://schemas.microsoft.com/office/infopath/2007/PartnerControls"/>
    <ds:schemaRef ds:uri="8e9695f3-e60b-411a-8c9a-d24c6a24cab7"/>
    <ds:schemaRef ds:uri="520a9204-a420-41a2-b8f4-c2b9f6fbb3fa"/>
    <ds:schemaRef ds:uri="eab180a0-2ad9-4319-8f7a-76ea8525f800"/>
  </ds:schemaRefs>
</ds:datastoreItem>
</file>

<file path=customXml/itemProps2.xml><?xml version="1.0" encoding="utf-8"?>
<ds:datastoreItem xmlns:ds="http://schemas.openxmlformats.org/officeDocument/2006/customXml" ds:itemID="{94299C80-51EE-4AFA-AEBC-9FC7FE95C4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b180a0-2ad9-4319-8f7a-76ea8525f800"/>
    <ds:schemaRef ds:uri="520a9204-a420-41a2-b8f4-c2b9f6fbb3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C2C188-AEDB-4FB9-9BC5-27D8CABE0867}">
  <ds:schemaRefs>
    <ds:schemaRef ds:uri="http://schemas.microsoft.com/sharepoint/v3/contenttype/forms"/>
  </ds:schemaRefs>
</ds:datastoreItem>
</file>

<file path=docMetadata/LabelInfo.xml><?xml version="1.0" encoding="utf-8"?>
<clbl:labelList xmlns:clbl="http://schemas.microsoft.com/office/2020/mipLabelMetadata">
  <clbl:label id="{43083d15-7273-40c1-b7db-39efd9ccc17a}" enabled="0" method="" siteId="{43083d15-7273-40c1-b7db-39efd9ccc17a}" removed="1"/>
</clbl:labelList>
</file>

<file path=docProps/app.xml><?xml version="1.0" encoding="utf-8"?>
<Properties xmlns="http://schemas.openxmlformats.org/officeDocument/2006/extended-properties" xmlns:vt="http://schemas.openxmlformats.org/officeDocument/2006/docPropsVTypes">
  <Template/>
  <TotalTime>5916</TotalTime>
  <Words>4930</Words>
  <Application>Microsoft Office PowerPoint</Application>
  <PresentationFormat>Custom</PresentationFormat>
  <Paragraphs>427</Paragraphs>
  <Slides>56</Slides>
  <Notes>28</Notes>
  <HiddenSlides>16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Arial</vt:lpstr>
      <vt:lpstr>Arial</vt:lpstr>
      <vt:lpstr>Calibri</vt:lpstr>
      <vt:lpstr>NVIDIA Sans</vt:lpstr>
      <vt:lpstr>NVIDIA Sans Light</vt:lpstr>
      <vt:lpstr>NVIDIA Sans Medium</vt:lpstr>
      <vt:lpstr>NVIDIA-NALA</vt:lpstr>
      <vt:lpstr>Roboto Mono</vt:lpstr>
      <vt:lpstr>Times New Roman</vt:lpstr>
      <vt:lpstr>Trebuchet MS</vt:lpstr>
      <vt:lpstr>Wingdings</vt:lpstr>
      <vt:lpstr>Title Only</vt:lpstr>
      <vt:lpstr>Grounds-up LLM Development</vt:lpstr>
      <vt:lpstr>Sessions</vt:lpstr>
      <vt:lpstr>PowerPoint Presentation</vt:lpstr>
      <vt:lpstr>Logistics</vt:lpstr>
      <vt:lpstr>Click on Launchables</vt:lpstr>
      <vt:lpstr>Deploy Launchable</vt:lpstr>
      <vt:lpstr>PowerPoint Presentation</vt:lpstr>
      <vt:lpstr>PowerPoint Presentation</vt:lpstr>
      <vt:lpstr>PowerPoint Presentation</vt:lpstr>
      <vt:lpstr>Why should you care?</vt:lpstr>
      <vt:lpstr>1 floating point operation</vt:lpstr>
      <vt:lpstr>1 floating point operation</vt:lpstr>
      <vt:lpstr>2048 x 2048 matmul</vt:lpstr>
      <vt:lpstr>2048 x 2048 matmul</vt:lpstr>
      <vt:lpstr>Different Objectives</vt:lpstr>
      <vt:lpstr>CPU vs GPU</vt:lpstr>
      <vt:lpstr>Silicon Budget</vt:lpstr>
      <vt:lpstr>CPU is a latency reducing architecture</vt:lpstr>
      <vt:lpstr>GPU is all about hiding latency</vt:lpstr>
      <vt:lpstr>PowerPoint Presentation</vt:lpstr>
      <vt:lpstr>Multi-GPU Computing</vt:lpstr>
      <vt:lpstr>Multi-GPU Computing in DL</vt:lpstr>
      <vt:lpstr>Communication primitives</vt:lpstr>
      <vt:lpstr>Communication primitives</vt:lpstr>
      <vt:lpstr>Communication primitives</vt:lpstr>
      <vt:lpstr>Communication primitives</vt:lpstr>
      <vt:lpstr>All-to-all Communication Bandwidth</vt:lpstr>
      <vt:lpstr>Checking System Topology (A100)</vt:lpstr>
      <vt:lpstr>Checking System Topology (H100)</vt:lpstr>
      <vt:lpstr>Checking System Topology (B200)</vt:lpstr>
      <vt:lpstr>What is NVLINK? </vt:lpstr>
      <vt:lpstr>Ring Algorithm</vt:lpstr>
      <vt:lpstr>Tree Algorithm</vt:lpstr>
      <vt:lpstr>Collective Communication Bandwidth</vt:lpstr>
      <vt:lpstr>Collective Communication Bandwidth</vt:lpstr>
      <vt:lpstr>Evolution of NVLINK</vt:lpstr>
      <vt:lpstr>NVLink Evolution</vt:lpstr>
      <vt:lpstr>PowerPoint Presentation</vt:lpstr>
      <vt:lpstr>NCCL</vt:lpstr>
      <vt:lpstr>NCCL Output</vt:lpstr>
      <vt:lpstr>NCCL Output</vt:lpstr>
      <vt:lpstr>NCCL Interpretation</vt:lpstr>
      <vt:lpstr>PowerPoint Presentation</vt:lpstr>
      <vt:lpstr>PowerPoint Presentation</vt:lpstr>
      <vt:lpstr>What is MLPerf?</vt:lpstr>
      <vt:lpstr>How-to-MLPerf</vt:lpstr>
      <vt:lpstr>PowerPoint Presentation</vt:lpstr>
      <vt:lpstr>MLCommons</vt:lpstr>
      <vt:lpstr>PowerPoint Presentation</vt:lpstr>
      <vt:lpstr>HPL Algorithm Overview</vt:lpstr>
      <vt:lpstr>HPL Algorithm Overview</vt:lpstr>
      <vt:lpstr>HPL Performance</vt:lpstr>
      <vt:lpstr>HPL Performance</vt:lpstr>
      <vt:lpstr>Compare HPL Performance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Spillman</dc:creator>
  <cp:lastModifiedBy>Ayush Maheshwari</cp:lastModifiedBy>
  <cp:revision>3</cp:revision>
  <dcterms:created xsi:type="dcterms:W3CDTF">2023-07-05T16:37:04Z</dcterms:created>
  <dcterms:modified xsi:type="dcterms:W3CDTF">2025-12-09T06:44:38Z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0x010100F16536E2F2008948A066C3EDED595EF2</vt:lpwstr>
  </property>
</Properties>
</file>